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13.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notesSlides/notesSlide12.xml" ContentType="application/vnd.openxmlformats-officedocument.presentationml.notes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7" d="100"/>
          <a:sy n="107" d="100"/>
        </p:scale>
        <p:origin x="750" y="10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presProps" Target="presProps.xml" /><Relationship Id="rId20" Type="http://schemas.openxmlformats.org/officeDocument/2006/relationships/tableStyles" Target="tableStyles.xml" /><Relationship Id="rId2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2FFCD62-3557-BE69-0356-26647ADADB3C}"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D12295-FE39-0810-8E54-E4533585AEC0}"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830E636-8029-8E9C-A34C-D3F86281AD7F}"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8C330E-4FE5-407A-9822-A414B2762B8A}"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D37B08-E66B-9573-3BB3-C0DF16EB461C}"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643D033-B9A7-C24D-8291-43A1917BBEC6}"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A63F774-97BF-1A94-1B79-568AF7425845}"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1F219CD-7B2A-A4B8-A6F2-5D0936869B02}"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725D697-C225-4138-57FF-1AE8327E2549}"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77E69FD-43D7-4573-3BCD-4700BC5CC7A0}"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155DD5B-94F7-95B4-E9FD-48BD7F2F325A}"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B593A37-D070-2D34-79BE-5CFEA24A41B8}"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75019E-DA87-E9EC-46C0-E4CA47FE464E}"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714F5E7-EAA5-4DAC-83CD-789BD8CEFE56}"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Diapositive de titre">
    <p:spTree>
      <p:nvGrpSpPr>
        <p:cNvPr id="1" name=""/>
        <p:cNvGrpSpPr/>
        <p:nvPr/>
      </p:nvGrpSpPr>
      <p:grpSpPr bwMode="auto">
        <a:xfrm>
          <a:off x="0" y="0"/>
          <a:ext cx="0" cy="0"/>
          <a:chOff x="0" y="0"/>
          <a:chExt cx="0" cy="0"/>
        </a:xfrm>
      </p:grpSpPr>
      <p:sp>
        <p:nvSpPr>
          <p:cNvPr id="7353005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fr-FR"/>
          </a:p>
        </p:txBody>
      </p:sp>
      <p:sp>
        <p:nvSpPr>
          <p:cNvPr id="1859327889"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fr-FR"/>
          </a:p>
        </p:txBody>
      </p:sp>
      <p:sp>
        <p:nvSpPr>
          <p:cNvPr id="580897480" name="Espace réservé de la date 3"/>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896234712" name="Espace réservé du pied de page 4"/>
          <p:cNvSpPr>
            <a:spLocks noGrp="1"/>
          </p:cNvSpPr>
          <p:nvPr>
            <p:ph type="ftr" sz="quarter" idx="11"/>
          </p:nvPr>
        </p:nvSpPr>
        <p:spPr bwMode="auto"/>
        <p:txBody>
          <a:bodyPr/>
          <a:lstStyle/>
          <a:p>
            <a:pPr>
              <a:defRPr/>
            </a:pPr>
            <a:endParaRPr lang="fr-FR"/>
          </a:p>
        </p:txBody>
      </p:sp>
      <p:sp>
        <p:nvSpPr>
          <p:cNvPr id="1691433601" name="Espace réservé du numéro de diapositive 5"/>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re et texte vertical">
    <p:spTree>
      <p:nvGrpSpPr>
        <p:cNvPr id="1" name=""/>
        <p:cNvGrpSpPr/>
        <p:nvPr/>
      </p:nvGrpSpPr>
      <p:grpSpPr bwMode="auto">
        <a:xfrm>
          <a:off x="0" y="0"/>
          <a:ext cx="0" cy="0"/>
          <a:chOff x="0" y="0"/>
          <a:chExt cx="0" cy="0"/>
        </a:xfrm>
      </p:grpSpPr>
      <p:sp>
        <p:nvSpPr>
          <p:cNvPr id="2049804345" name="Titre 1"/>
          <p:cNvSpPr>
            <a:spLocks noGrp="1"/>
          </p:cNvSpPr>
          <p:nvPr>
            <p:ph type="title"/>
          </p:nvPr>
        </p:nvSpPr>
        <p:spPr bwMode="auto"/>
        <p:txBody>
          <a:bodyPr/>
          <a:lstStyle/>
          <a:p>
            <a:pPr>
              <a:defRPr/>
            </a:pPr>
            <a:r>
              <a:rPr lang="fr-FR"/>
              <a:t>Modifiez le style du titre</a:t>
            </a:r>
            <a:endParaRPr lang="fr-FR"/>
          </a:p>
        </p:txBody>
      </p:sp>
      <p:sp>
        <p:nvSpPr>
          <p:cNvPr id="1231617829"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1067701537" name="Espace réservé de la date 3"/>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416354524" name="Espace réservé du pied de page 4"/>
          <p:cNvSpPr>
            <a:spLocks noGrp="1"/>
          </p:cNvSpPr>
          <p:nvPr>
            <p:ph type="ftr" sz="quarter" idx="11"/>
          </p:nvPr>
        </p:nvSpPr>
        <p:spPr bwMode="auto"/>
        <p:txBody>
          <a:bodyPr/>
          <a:lstStyle/>
          <a:p>
            <a:pPr>
              <a:defRPr/>
            </a:pPr>
            <a:endParaRPr lang="fr-FR"/>
          </a:p>
        </p:txBody>
      </p:sp>
      <p:sp>
        <p:nvSpPr>
          <p:cNvPr id="1874534196" name="Espace réservé du numéro de diapositive 5"/>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Titre vertical et texte">
    <p:spTree>
      <p:nvGrpSpPr>
        <p:cNvPr id="1" name=""/>
        <p:cNvGrpSpPr/>
        <p:nvPr/>
      </p:nvGrpSpPr>
      <p:grpSpPr bwMode="auto">
        <a:xfrm>
          <a:off x="0" y="0"/>
          <a:ext cx="0" cy="0"/>
          <a:chOff x="0" y="0"/>
          <a:chExt cx="0" cy="0"/>
        </a:xfrm>
      </p:grpSpPr>
      <p:sp>
        <p:nvSpPr>
          <p:cNvPr id="1550026203"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fr-FR"/>
          </a:p>
        </p:txBody>
      </p:sp>
      <p:sp>
        <p:nvSpPr>
          <p:cNvPr id="56779877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1105883923" name="Espace réservé de la date 3"/>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290209440" name="Espace réservé du pied de page 4"/>
          <p:cNvSpPr>
            <a:spLocks noGrp="1"/>
          </p:cNvSpPr>
          <p:nvPr>
            <p:ph type="ftr" sz="quarter" idx="11"/>
          </p:nvPr>
        </p:nvSpPr>
        <p:spPr bwMode="auto"/>
        <p:txBody>
          <a:bodyPr/>
          <a:lstStyle/>
          <a:p>
            <a:pPr>
              <a:defRPr/>
            </a:pPr>
            <a:endParaRPr lang="fr-FR"/>
          </a:p>
        </p:txBody>
      </p:sp>
      <p:sp>
        <p:nvSpPr>
          <p:cNvPr id="1032534118" name="Espace réservé du numéro de diapositive 5"/>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re et contenu">
    <p:spTree>
      <p:nvGrpSpPr>
        <p:cNvPr id="1" name=""/>
        <p:cNvGrpSpPr/>
        <p:nvPr/>
      </p:nvGrpSpPr>
      <p:grpSpPr bwMode="auto">
        <a:xfrm>
          <a:off x="0" y="0"/>
          <a:ext cx="0" cy="0"/>
          <a:chOff x="0" y="0"/>
          <a:chExt cx="0" cy="0"/>
        </a:xfrm>
      </p:grpSpPr>
      <p:sp>
        <p:nvSpPr>
          <p:cNvPr id="1269430735" name="Titre 1"/>
          <p:cNvSpPr>
            <a:spLocks noGrp="1"/>
          </p:cNvSpPr>
          <p:nvPr>
            <p:ph type="title"/>
          </p:nvPr>
        </p:nvSpPr>
        <p:spPr bwMode="auto"/>
        <p:txBody>
          <a:bodyPr/>
          <a:lstStyle/>
          <a:p>
            <a:pPr>
              <a:defRPr/>
            </a:pPr>
            <a:r>
              <a:rPr lang="fr-FR"/>
              <a:t>Modifiez le style du titre</a:t>
            </a:r>
            <a:endParaRPr lang="fr-FR"/>
          </a:p>
        </p:txBody>
      </p:sp>
      <p:sp>
        <p:nvSpPr>
          <p:cNvPr id="1462598668"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740054819" name="Espace réservé de la date 3"/>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830335138" name="Espace réservé du pied de page 4"/>
          <p:cNvSpPr>
            <a:spLocks noGrp="1"/>
          </p:cNvSpPr>
          <p:nvPr>
            <p:ph type="ftr" sz="quarter" idx="11"/>
          </p:nvPr>
        </p:nvSpPr>
        <p:spPr bwMode="auto"/>
        <p:txBody>
          <a:bodyPr/>
          <a:lstStyle/>
          <a:p>
            <a:pPr>
              <a:defRPr/>
            </a:pPr>
            <a:endParaRPr lang="fr-FR"/>
          </a:p>
        </p:txBody>
      </p:sp>
      <p:sp>
        <p:nvSpPr>
          <p:cNvPr id="551770213" name="Espace réservé du numéro de diapositive 5"/>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Titre de section">
    <p:spTree>
      <p:nvGrpSpPr>
        <p:cNvPr id="1" name=""/>
        <p:cNvGrpSpPr/>
        <p:nvPr/>
      </p:nvGrpSpPr>
      <p:grpSpPr bwMode="auto">
        <a:xfrm>
          <a:off x="0" y="0"/>
          <a:ext cx="0" cy="0"/>
          <a:chOff x="0" y="0"/>
          <a:chExt cx="0" cy="0"/>
        </a:xfrm>
      </p:grpSpPr>
      <p:sp>
        <p:nvSpPr>
          <p:cNvPr id="902986959"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fr-FR"/>
          </a:p>
        </p:txBody>
      </p:sp>
      <p:sp>
        <p:nvSpPr>
          <p:cNvPr id="1425584650"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3042451" name="Espace réservé de la date 3"/>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532250125" name="Espace réservé du pied de page 4"/>
          <p:cNvSpPr>
            <a:spLocks noGrp="1"/>
          </p:cNvSpPr>
          <p:nvPr>
            <p:ph type="ftr" sz="quarter" idx="11"/>
          </p:nvPr>
        </p:nvSpPr>
        <p:spPr bwMode="auto"/>
        <p:txBody>
          <a:bodyPr/>
          <a:lstStyle/>
          <a:p>
            <a:pPr>
              <a:defRPr/>
            </a:pPr>
            <a:endParaRPr lang="fr-FR"/>
          </a:p>
        </p:txBody>
      </p:sp>
      <p:sp>
        <p:nvSpPr>
          <p:cNvPr id="1524926787" name="Espace réservé du numéro de diapositive 5"/>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Deux contenus">
    <p:spTree>
      <p:nvGrpSpPr>
        <p:cNvPr id="1" name=""/>
        <p:cNvGrpSpPr/>
        <p:nvPr/>
      </p:nvGrpSpPr>
      <p:grpSpPr bwMode="auto">
        <a:xfrm>
          <a:off x="0" y="0"/>
          <a:ext cx="0" cy="0"/>
          <a:chOff x="0" y="0"/>
          <a:chExt cx="0" cy="0"/>
        </a:xfrm>
      </p:grpSpPr>
      <p:sp>
        <p:nvSpPr>
          <p:cNvPr id="463725305" name="Titre 1"/>
          <p:cNvSpPr>
            <a:spLocks noGrp="1"/>
          </p:cNvSpPr>
          <p:nvPr>
            <p:ph type="title"/>
          </p:nvPr>
        </p:nvSpPr>
        <p:spPr bwMode="auto"/>
        <p:txBody>
          <a:bodyPr/>
          <a:lstStyle/>
          <a:p>
            <a:pPr>
              <a:defRPr/>
            </a:pPr>
            <a:r>
              <a:rPr lang="fr-FR"/>
              <a:t>Modifiez le style du titre</a:t>
            </a:r>
            <a:endParaRPr lang="fr-FR"/>
          </a:p>
        </p:txBody>
      </p:sp>
      <p:sp>
        <p:nvSpPr>
          <p:cNvPr id="1413546730"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826514637"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684956119" name="Espace réservé de la date 4"/>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215974193" name="Espace réservé du pied de page 5"/>
          <p:cNvSpPr>
            <a:spLocks noGrp="1"/>
          </p:cNvSpPr>
          <p:nvPr>
            <p:ph type="ftr" sz="quarter" idx="11"/>
          </p:nvPr>
        </p:nvSpPr>
        <p:spPr bwMode="auto"/>
        <p:txBody>
          <a:bodyPr/>
          <a:lstStyle/>
          <a:p>
            <a:pPr>
              <a:defRPr/>
            </a:pPr>
            <a:endParaRPr lang="fr-FR"/>
          </a:p>
        </p:txBody>
      </p:sp>
      <p:sp>
        <p:nvSpPr>
          <p:cNvPr id="915464907" name="Espace réservé du numéro de diapositive 6"/>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aison">
    <p:spTree>
      <p:nvGrpSpPr>
        <p:cNvPr id="1" name=""/>
        <p:cNvGrpSpPr/>
        <p:nvPr/>
      </p:nvGrpSpPr>
      <p:grpSpPr bwMode="auto">
        <a:xfrm>
          <a:off x="0" y="0"/>
          <a:ext cx="0" cy="0"/>
          <a:chOff x="0" y="0"/>
          <a:chExt cx="0" cy="0"/>
        </a:xfrm>
      </p:grpSpPr>
      <p:sp>
        <p:nvSpPr>
          <p:cNvPr id="1660222284" name="Titre 1"/>
          <p:cNvSpPr>
            <a:spLocks noGrp="1"/>
          </p:cNvSpPr>
          <p:nvPr>
            <p:ph type="title"/>
          </p:nvPr>
        </p:nvSpPr>
        <p:spPr bwMode="auto">
          <a:xfrm>
            <a:off x="839788" y="365125"/>
            <a:ext cx="10515600" cy="1325563"/>
          </a:xfrm>
        </p:spPr>
        <p:txBody>
          <a:bodyPr/>
          <a:lstStyle/>
          <a:p>
            <a:pPr>
              <a:defRPr/>
            </a:pPr>
            <a:r>
              <a:rPr lang="fr-FR"/>
              <a:t>Modifiez le style du titre</a:t>
            </a:r>
            <a:endParaRPr lang="fr-FR"/>
          </a:p>
        </p:txBody>
      </p:sp>
      <p:sp>
        <p:nvSpPr>
          <p:cNvPr id="1329937259"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1961298258"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308350720"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1193725109"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839778963" name="Espace réservé de la date 6"/>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656426610" name="Espace réservé du pied de page 7"/>
          <p:cNvSpPr>
            <a:spLocks noGrp="1"/>
          </p:cNvSpPr>
          <p:nvPr>
            <p:ph type="ftr" sz="quarter" idx="11"/>
          </p:nvPr>
        </p:nvSpPr>
        <p:spPr bwMode="auto"/>
        <p:txBody>
          <a:bodyPr/>
          <a:lstStyle/>
          <a:p>
            <a:pPr>
              <a:defRPr/>
            </a:pPr>
            <a:endParaRPr lang="fr-FR"/>
          </a:p>
        </p:txBody>
      </p:sp>
      <p:sp>
        <p:nvSpPr>
          <p:cNvPr id="523449800" name="Espace réservé du numéro de diapositive 8"/>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re seul">
    <p:spTree>
      <p:nvGrpSpPr>
        <p:cNvPr id="1" name=""/>
        <p:cNvGrpSpPr/>
        <p:nvPr/>
      </p:nvGrpSpPr>
      <p:grpSpPr bwMode="auto">
        <a:xfrm>
          <a:off x="0" y="0"/>
          <a:ext cx="0" cy="0"/>
          <a:chOff x="0" y="0"/>
          <a:chExt cx="0" cy="0"/>
        </a:xfrm>
      </p:grpSpPr>
      <p:sp>
        <p:nvSpPr>
          <p:cNvPr id="2135723637" name="Titre 1"/>
          <p:cNvSpPr>
            <a:spLocks noGrp="1"/>
          </p:cNvSpPr>
          <p:nvPr>
            <p:ph type="title"/>
          </p:nvPr>
        </p:nvSpPr>
        <p:spPr bwMode="auto"/>
        <p:txBody>
          <a:bodyPr/>
          <a:lstStyle/>
          <a:p>
            <a:pPr>
              <a:defRPr/>
            </a:pPr>
            <a:r>
              <a:rPr lang="fr-FR"/>
              <a:t>Modifiez le style du titre</a:t>
            </a:r>
            <a:endParaRPr lang="fr-FR"/>
          </a:p>
        </p:txBody>
      </p:sp>
      <p:sp>
        <p:nvSpPr>
          <p:cNvPr id="1110250502" name="Espace réservé de la date 2"/>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870416486" name="Espace réservé du pied de page 3"/>
          <p:cNvSpPr>
            <a:spLocks noGrp="1"/>
          </p:cNvSpPr>
          <p:nvPr>
            <p:ph type="ftr" sz="quarter" idx="11"/>
          </p:nvPr>
        </p:nvSpPr>
        <p:spPr bwMode="auto"/>
        <p:txBody>
          <a:bodyPr/>
          <a:lstStyle/>
          <a:p>
            <a:pPr>
              <a:defRPr/>
            </a:pPr>
            <a:endParaRPr lang="fr-FR"/>
          </a:p>
        </p:txBody>
      </p:sp>
      <p:sp>
        <p:nvSpPr>
          <p:cNvPr id="704129717" name="Espace réservé du numéro de diapositive 4"/>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Vide">
    <p:spTree>
      <p:nvGrpSpPr>
        <p:cNvPr id="1" name=""/>
        <p:cNvGrpSpPr/>
        <p:nvPr/>
      </p:nvGrpSpPr>
      <p:grpSpPr bwMode="auto">
        <a:xfrm>
          <a:off x="0" y="0"/>
          <a:ext cx="0" cy="0"/>
          <a:chOff x="0" y="0"/>
          <a:chExt cx="0" cy="0"/>
        </a:xfrm>
      </p:grpSpPr>
      <p:sp>
        <p:nvSpPr>
          <p:cNvPr id="828851910" name="Espace réservé de la date 1"/>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282039615" name="Espace réservé du pied de page 2"/>
          <p:cNvSpPr>
            <a:spLocks noGrp="1"/>
          </p:cNvSpPr>
          <p:nvPr>
            <p:ph type="ftr" sz="quarter" idx="11"/>
          </p:nvPr>
        </p:nvSpPr>
        <p:spPr bwMode="auto"/>
        <p:txBody>
          <a:bodyPr/>
          <a:lstStyle/>
          <a:p>
            <a:pPr>
              <a:defRPr/>
            </a:pPr>
            <a:endParaRPr lang="fr-FR"/>
          </a:p>
        </p:txBody>
      </p:sp>
      <p:sp>
        <p:nvSpPr>
          <p:cNvPr id="53571081" name="Espace réservé du numéro de diapositive 3"/>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u avec légende">
    <p:spTree>
      <p:nvGrpSpPr>
        <p:cNvPr id="1" name=""/>
        <p:cNvGrpSpPr/>
        <p:nvPr/>
      </p:nvGrpSpPr>
      <p:grpSpPr bwMode="auto">
        <a:xfrm>
          <a:off x="0" y="0"/>
          <a:ext cx="0" cy="0"/>
          <a:chOff x="0" y="0"/>
          <a:chExt cx="0" cy="0"/>
        </a:xfrm>
      </p:grpSpPr>
      <p:sp>
        <p:nvSpPr>
          <p:cNvPr id="84663800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fr-FR"/>
          </a:p>
        </p:txBody>
      </p:sp>
      <p:sp>
        <p:nvSpPr>
          <p:cNvPr id="2124262529"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155881305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156829960" name="Espace réservé de la date 4"/>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740615265" name="Espace réservé du pied de page 5"/>
          <p:cNvSpPr>
            <a:spLocks noGrp="1"/>
          </p:cNvSpPr>
          <p:nvPr>
            <p:ph type="ftr" sz="quarter" idx="11"/>
          </p:nvPr>
        </p:nvSpPr>
        <p:spPr bwMode="auto"/>
        <p:txBody>
          <a:bodyPr/>
          <a:lstStyle/>
          <a:p>
            <a:pPr>
              <a:defRPr/>
            </a:pPr>
            <a:endParaRPr lang="fr-FR"/>
          </a:p>
        </p:txBody>
      </p:sp>
      <p:sp>
        <p:nvSpPr>
          <p:cNvPr id="392231117" name="Espace réservé du numéro de diapositive 6"/>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Image avec légende">
    <p:spTree>
      <p:nvGrpSpPr>
        <p:cNvPr id="1" name=""/>
        <p:cNvGrpSpPr/>
        <p:nvPr/>
      </p:nvGrpSpPr>
      <p:grpSpPr bwMode="auto">
        <a:xfrm>
          <a:off x="0" y="0"/>
          <a:ext cx="0" cy="0"/>
          <a:chOff x="0" y="0"/>
          <a:chExt cx="0" cy="0"/>
        </a:xfrm>
      </p:grpSpPr>
      <p:sp>
        <p:nvSpPr>
          <p:cNvPr id="399289541"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fr-FR"/>
          </a:p>
        </p:txBody>
      </p:sp>
      <p:sp>
        <p:nvSpPr>
          <p:cNvPr id="1396513677"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2731625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974757506" name="Espace réservé de la date 4"/>
          <p:cNvSpPr>
            <a:spLocks noGrp="1"/>
          </p:cNvSpPr>
          <p:nvPr>
            <p:ph type="dt" sz="half" idx="10"/>
          </p:nvPr>
        </p:nvSpPr>
        <p:spPr bwMode="auto"/>
        <p:txBody>
          <a:bodyPr/>
          <a:lstStyle/>
          <a:p>
            <a:pPr>
              <a:defRPr/>
            </a:pPr>
            <a:fld id="{FFD96365-D219-4FBC-A7C5-8710801E9B62}" type="datetimeFigureOut">
              <a:rPr lang="fr-FR"/>
              <a:t>21/06/2025</a:t>
            </a:fld>
            <a:endParaRPr lang="fr-FR"/>
          </a:p>
        </p:txBody>
      </p:sp>
      <p:sp>
        <p:nvSpPr>
          <p:cNvPr id="198193106" name="Espace réservé du pied de page 5"/>
          <p:cNvSpPr>
            <a:spLocks noGrp="1"/>
          </p:cNvSpPr>
          <p:nvPr>
            <p:ph type="ftr" sz="quarter" idx="11"/>
          </p:nvPr>
        </p:nvSpPr>
        <p:spPr bwMode="auto"/>
        <p:txBody>
          <a:bodyPr/>
          <a:lstStyle/>
          <a:p>
            <a:pPr>
              <a:defRPr/>
            </a:pPr>
            <a:endParaRPr lang="fr-FR"/>
          </a:p>
        </p:txBody>
      </p:sp>
      <p:sp>
        <p:nvSpPr>
          <p:cNvPr id="1231347742" name="Espace réservé du numéro de diapositive 6"/>
          <p:cNvSpPr>
            <a:spLocks noGrp="1"/>
          </p:cNvSpPr>
          <p:nvPr>
            <p:ph type="sldNum" sz="quarter" idx="12"/>
          </p:nvPr>
        </p:nvSpPr>
        <p:spPr bwMode="auto"/>
        <p:txBody>
          <a:bodyPr/>
          <a:lstStyle/>
          <a:p>
            <a:pPr>
              <a:defRPr/>
            </a:pPr>
            <a:fld id="{DA3EA4C8-89BB-4E7B-B41F-57A48874D733}" type="slidenum">
              <a:rPr lang="fr-FR"/>
              <a:t>‹N°›</a:t>
            </a:fld>
            <a:endParaRPr lang="fr-F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767474913"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fr-FR"/>
          </a:p>
        </p:txBody>
      </p:sp>
      <p:sp>
        <p:nvSpPr>
          <p:cNvPr id="823620499"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1987994278"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D96365-D219-4FBC-A7C5-8710801E9B62}" type="datetimeFigureOut">
              <a:rPr lang="fr-FR"/>
              <a:t>21/06/2025</a:t>
            </a:fld>
            <a:endParaRPr lang="fr-FR"/>
          </a:p>
        </p:txBody>
      </p:sp>
      <p:sp>
        <p:nvSpPr>
          <p:cNvPr id="78035326"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1634257383"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3EA4C8-89BB-4E7B-B41F-57A48874D733}"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emcitv.com/bible/psaumes-2-12.html#12" TargetMode="External"/><Relationship Id="rId4" Type="http://schemas.openxmlformats.org/officeDocument/2006/relationships/image" Target="../media/image11.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emcitv.com/bible/psaumes-2-1.html#1" TargetMode="External"/><Relationship Id="rId4" Type="http://schemas.openxmlformats.org/officeDocument/2006/relationships/hyperlink" Target="https://emcitv.com/bible/psaumes-2-2.html#2" TargetMode="External"/><Relationship Id="rId5" Type="http://schemas.openxmlformats.org/officeDocument/2006/relationships/hyperlink" Target="https://emcitv.com/bible/psaumes-2-3.html#3" TargetMode="External"/><Relationship Id="rId6" Type="http://schemas.openxmlformats.org/officeDocument/2006/relationships/image" Target="../media/image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emcitv.com/bible/psaumes-2-4.html#4" TargetMode="External"/><Relationship Id="rId4" Type="http://schemas.openxmlformats.org/officeDocument/2006/relationships/image" Target="../media/image4.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emcitv.com/bible/psaumes-2-5.html#5" TargetMode="External"/><Relationship Id="rId4" Type="http://schemas.openxmlformats.org/officeDocument/2006/relationships/image" Target="../media/image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emcitv.com/bible/psaumes-2-6.html#6" TargetMode="External"/><Relationship Id="rId4" Type="http://schemas.openxmlformats.org/officeDocument/2006/relationships/image" Target="../media/image6.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emcitv.com/bible/psaumes-2-7.html#7" TargetMode="External"/><Relationship Id="rId4" Type="http://schemas.openxmlformats.org/officeDocument/2006/relationships/hyperlink" Target="https://emcitv.com/bible/psaumes-2-8.html#8" TargetMode="External"/><Relationship Id="rId5" Type="http://schemas.openxmlformats.org/officeDocument/2006/relationships/image" Target="../media/image7.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emcitv.com/bible/psaumes-2-9.html#9" TargetMode="External"/><Relationship Id="rId4" Type="http://schemas.openxmlformats.org/officeDocument/2006/relationships/image" Target="../media/image8.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emcitv.com/bible/psaumes-2-10.html#10" TargetMode="External"/><Relationship Id="rId4" Type="http://schemas.openxmlformats.org/officeDocument/2006/relationships/image" Target="../media/image9.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emcitv.com/bible/psaumes-2-11.html#11"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386099778" name="Espace réservé du contenu 3"/>
          <p:cNvPicPr>
            <a:picLocks noChangeAspect="1" noGrp="1"/>
          </p:cNvPicPr>
          <p:nvPr>
            <p:ph idx="1"/>
          </p:nvPr>
        </p:nvPicPr>
        <p:blipFill>
          <a:blip r:embed="rId3"/>
          <a:stretch/>
        </p:blipFill>
        <p:spPr bwMode="auto">
          <a:xfrm>
            <a:off x="497541" y="0"/>
            <a:ext cx="11017825" cy="6724746"/>
          </a:xfrm>
          <a:prstGeom prst="rect">
            <a:avLst/>
          </a:prstGeom>
        </p:spPr>
      </p:pic>
      <p:pic>
        <p:nvPicPr>
          <p:cNvPr id="2037488854" name="Image 4"/>
          <p:cNvPicPr>
            <a:picLocks noChangeAspect="1"/>
          </p:cNvPicPr>
          <p:nvPr/>
        </p:nvPicPr>
        <p:blipFill>
          <a:blip r:embed="rId4"/>
          <a:stretch/>
        </p:blipFill>
        <p:spPr bwMode="auto">
          <a:xfrm>
            <a:off x="1809750" y="1362635"/>
            <a:ext cx="8572500" cy="4286250"/>
          </a:xfrm>
          <a:prstGeom prst="rect">
            <a:avLst/>
          </a:prstGeom>
        </p:spPr>
      </p:pic>
      <p:sp>
        <p:nvSpPr>
          <p:cNvPr id="740558825" name="Titre 1"/>
          <p:cNvSpPr>
            <a:spLocks noGrp="1"/>
          </p:cNvSpPr>
          <p:nvPr>
            <p:ph type="title"/>
          </p:nvPr>
        </p:nvSpPr>
        <p:spPr bwMode="auto"/>
        <p:txBody>
          <a:bodyP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37488854"/>
                                        </p:tgtEl>
                                        <p:attrNameLst>
                                          <p:attrName>style.visibility</p:attrName>
                                        </p:attrNameLst>
                                      </p:cBhvr>
                                      <p:to>
                                        <p:strVal val="visible"/>
                                      </p:to>
                                    </p:set>
                                    <p:animEffect transition="in" filter="circle(in)">
                                      <p:cBhvr>
                                        <p:cTn id="7" dur="2000"/>
                                        <p:tgtEl>
                                          <p:spTgt spid="203748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431790" name="Titre 1"/>
          <p:cNvSpPr>
            <a:spLocks noGrp="1"/>
          </p:cNvSpPr>
          <p:nvPr>
            <p:ph type="title"/>
          </p:nvPr>
        </p:nvSpPr>
        <p:spPr bwMode="auto">
          <a:xfrm>
            <a:off x="0" y="0"/>
            <a:ext cx="5334000" cy="6741459"/>
          </a:xfrm>
        </p:spPr>
        <p:txBody>
          <a:bodyPr>
            <a:normAutofit fontScale="90000"/>
          </a:bodyPr>
          <a:lstStyle/>
          <a:p>
            <a:pPr algn="ctr">
              <a:defRPr/>
            </a:pPr>
            <a:r>
              <a:rPr lang="fr-FR" b="1" u="sng">
                <a:hlinkClick r:id="rId3" tooltip="https://emcitv.com/bible/psaumes-2-12.html#12"/>
              </a:rPr>
              <a:t>12</a:t>
            </a:r>
            <a:r>
              <a:rPr lang="fr-FR"/>
              <a:t> Au Fils, rendez votre hommage, pour éviter qu'il s'irrite et que vous périssiez tous dans la voie que vous suivez. En un instant, sa colère contre vous peut s'enflammer. Oui, heureux sont tous les hommes qui, en lui, cherchent refuge !</a:t>
            </a:r>
            <a:br>
              <a:rPr lang="fr-FR"/>
            </a:br>
            <a:endParaRPr lang="fr-FR"/>
          </a:p>
        </p:txBody>
      </p:sp>
      <p:pic>
        <p:nvPicPr>
          <p:cNvPr id="1227475178" name="Image 2"/>
          <p:cNvPicPr>
            <a:picLocks noChangeAspect="1"/>
          </p:cNvPicPr>
          <p:nvPr/>
        </p:nvPicPr>
        <p:blipFill>
          <a:blip r:embed="rId4"/>
          <a:stretch/>
        </p:blipFill>
        <p:spPr bwMode="auto">
          <a:xfrm>
            <a:off x="5334000" y="0"/>
            <a:ext cx="6858000"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1898486" name="Titre 1"/>
          <p:cNvSpPr>
            <a:spLocks noGrp="1"/>
          </p:cNvSpPr>
          <p:nvPr>
            <p:ph type="title"/>
          </p:nvPr>
        </p:nvSpPr>
        <p:spPr bwMode="auto"/>
        <p:txBody>
          <a:bodyPr/>
          <a:lstStyle/>
          <a:p>
            <a:pPr algn="ctr">
              <a:defRPr/>
            </a:pPr>
            <a:r>
              <a:rPr lang="fr-FR"/>
              <a:t>I) Hommes corrompus et rebelles</a:t>
            </a:r>
            <a:endParaRPr lang="fr-FR"/>
          </a:p>
        </p:txBody>
      </p:sp>
      <p:pic>
        <p:nvPicPr>
          <p:cNvPr id="2083517770" name="Image 2"/>
          <p:cNvPicPr>
            <a:picLocks noChangeAspect="1"/>
          </p:cNvPicPr>
          <p:nvPr/>
        </p:nvPicPr>
        <p:blipFill>
          <a:blip r:embed="rId3"/>
          <a:stretch/>
        </p:blipFill>
        <p:spPr bwMode="auto">
          <a:xfrm>
            <a:off x="3357283" y="1690688"/>
            <a:ext cx="4970929" cy="497092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65481715" name="Titre 1"/>
          <p:cNvSpPr>
            <a:spLocks noGrp="1"/>
          </p:cNvSpPr>
          <p:nvPr>
            <p:ph type="title"/>
          </p:nvPr>
        </p:nvSpPr>
        <p:spPr bwMode="auto"/>
        <p:txBody>
          <a:bodyPr/>
          <a:lstStyle/>
          <a:p>
            <a:pPr algn="ctr">
              <a:defRPr/>
            </a:pPr>
            <a:r>
              <a:rPr lang="fr-FR"/>
              <a:t>II) Dieu souverain et vainqueur</a:t>
            </a:r>
            <a:endParaRPr lang="fr-FR"/>
          </a:p>
        </p:txBody>
      </p:sp>
      <p:pic>
        <p:nvPicPr>
          <p:cNvPr id="824291255" name="Image 2"/>
          <p:cNvPicPr>
            <a:picLocks noChangeAspect="1"/>
          </p:cNvPicPr>
          <p:nvPr/>
        </p:nvPicPr>
        <p:blipFill>
          <a:blip r:embed="rId3"/>
          <a:stretch/>
        </p:blipFill>
        <p:spPr bwMode="auto">
          <a:xfrm>
            <a:off x="3471582" y="1546411"/>
            <a:ext cx="5248836" cy="524883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0934208" name="Titre 1"/>
          <p:cNvSpPr>
            <a:spLocks noGrp="1"/>
          </p:cNvSpPr>
          <p:nvPr>
            <p:ph type="title"/>
          </p:nvPr>
        </p:nvSpPr>
        <p:spPr bwMode="auto"/>
        <p:txBody>
          <a:bodyPr/>
          <a:lstStyle/>
          <a:p>
            <a:pPr algn="ctr">
              <a:defRPr/>
            </a:pPr>
            <a:r>
              <a:rPr lang="fr-FR"/>
              <a:t>III) Notre espérance </a:t>
            </a:r>
            <a:endParaRPr lang="fr-FR"/>
          </a:p>
        </p:txBody>
      </p:sp>
      <p:pic>
        <p:nvPicPr>
          <p:cNvPr id="1236730417" name="Image 2"/>
          <p:cNvPicPr>
            <a:picLocks noChangeAspect="1"/>
          </p:cNvPicPr>
          <p:nvPr/>
        </p:nvPicPr>
        <p:blipFill>
          <a:blip r:embed="rId3"/>
          <a:stretch/>
        </p:blipFill>
        <p:spPr bwMode="auto">
          <a:xfrm>
            <a:off x="3375212" y="1690688"/>
            <a:ext cx="5006789" cy="500678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76837309" name="Titre 1"/>
          <p:cNvSpPr>
            <a:spLocks noGrp="1"/>
          </p:cNvSpPr>
          <p:nvPr>
            <p:ph type="title"/>
          </p:nvPr>
        </p:nvSpPr>
        <p:spPr bwMode="auto">
          <a:xfrm>
            <a:off x="89646" y="392020"/>
            <a:ext cx="12102353" cy="764428"/>
          </a:xfrm>
        </p:spPr>
        <p:txBody>
          <a:bodyPr>
            <a:normAutofit fontScale="90000"/>
          </a:bodyPr>
          <a:lstStyle/>
          <a:p>
            <a:pPr>
              <a:defRPr/>
            </a:pPr>
            <a:r>
              <a:rPr lang="fr-FR">
                <a:latin typeface="Bodoni MT"/>
              </a:rPr>
              <a:t>Ai-je conscience de la grandeur de Dieu </a:t>
            </a:r>
            <a:r>
              <a:rPr lang="fr-FR"/>
              <a:t>? </a:t>
            </a:r>
            <a:br>
              <a:rPr lang="fr-FR"/>
            </a:br>
            <a:endParaRPr lang="fr-FR"/>
          </a:p>
        </p:txBody>
      </p:sp>
      <p:sp>
        <p:nvSpPr>
          <p:cNvPr id="1119045619" name="Rectangle 2"/>
          <p:cNvSpPr/>
          <p:nvPr/>
        </p:nvSpPr>
        <p:spPr bwMode="auto">
          <a:xfrm>
            <a:off x="44821" y="1607736"/>
            <a:ext cx="12193799" cy="1396343"/>
          </a:xfrm>
          <a:prstGeom prst="rect">
            <a:avLst/>
          </a:prstGeom>
        </p:spPr>
        <p:txBody>
          <a:bodyPr wrap="square">
            <a:spAutoFit/>
          </a:bodyPr>
          <a:lstStyle/>
          <a:p>
            <a:pPr lvl="0">
              <a:lnSpc>
                <a:spcPct val="107000"/>
              </a:lnSpc>
              <a:spcAft>
                <a:spcPts val="0"/>
              </a:spcAft>
              <a:buSzPts val="1000"/>
              <a:tabLst>
                <a:tab pos="457200" algn="l"/>
              </a:tabLst>
              <a:defRPr/>
            </a:pPr>
            <a:r>
              <a:rPr lang="fr-FR" sz="4000">
                <a:solidFill>
                  <a:srgbClr val="000000"/>
                </a:solidFill>
                <a:latin typeface="Bodoni MT"/>
                <a:ea typeface="Times New Roman"/>
                <a:cs typeface="Calibri"/>
              </a:rPr>
              <a:t>En qui cherche-je refuge dans ce monde qui va mal ? </a:t>
            </a:r>
            <a:endParaRPr lang="fr-FR" sz="4000">
              <a:latin typeface="Bodoni MT"/>
              <a:ea typeface="Calibri"/>
              <a:cs typeface="Times New Roman"/>
            </a:endParaRPr>
          </a:p>
        </p:txBody>
      </p:sp>
      <p:sp>
        <p:nvSpPr>
          <p:cNvPr id="1697632533" name="Rectangle 3"/>
          <p:cNvSpPr/>
          <p:nvPr/>
        </p:nvSpPr>
        <p:spPr bwMode="auto">
          <a:xfrm>
            <a:off x="89645" y="3114798"/>
            <a:ext cx="11772818" cy="2530199"/>
          </a:xfrm>
          <a:prstGeom prst="rect">
            <a:avLst/>
          </a:prstGeom>
        </p:spPr>
        <p:txBody>
          <a:bodyPr wrap="square">
            <a:spAutoFit/>
          </a:bodyPr>
          <a:lstStyle/>
          <a:p>
            <a:pPr>
              <a:defRPr/>
            </a:pPr>
            <a:r>
              <a:rPr lang="fr-FR" sz="4000">
                <a:solidFill>
                  <a:srgbClr val="000000"/>
                </a:solidFill>
                <a:latin typeface="Bodoni MT"/>
                <a:ea typeface="Times New Roman"/>
                <a:cs typeface="Calibri"/>
              </a:rPr>
              <a:t>En qui mets-je mon espoir ? </a:t>
            </a:r>
            <a:r>
              <a:rPr lang="fr-FR" sz="4000">
                <a:solidFill>
                  <a:srgbClr val="000000"/>
                </a:solidFill>
                <a:latin typeface="Bodoni MT"/>
                <a:ea typeface="Times New Roman"/>
                <a:cs typeface="Calibri"/>
              </a:rPr>
              <a:t>Partie </a:t>
            </a:r>
            <a:r>
              <a:rPr lang="fr-FR" sz="4000">
                <a:solidFill>
                  <a:srgbClr val="000000"/>
                </a:solidFill>
                <a:latin typeface="Bodoni MT"/>
                <a:ea typeface="Times New Roman"/>
                <a:cs typeface="Calibri"/>
              </a:rPr>
              <a:t>politique ? Science? Bonté humaine ? mon Eglise ? une philosophie </a:t>
            </a:r>
            <a:r>
              <a:rPr lang="fr-FR" sz="4000">
                <a:solidFill>
                  <a:srgbClr val="000000"/>
                </a:solidFill>
                <a:latin typeface="Bodoni MT"/>
                <a:ea typeface="Times New Roman"/>
                <a:cs typeface="Calibri"/>
              </a:rPr>
              <a:t>?</a:t>
            </a:r>
            <a:endParaRPr/>
          </a:p>
          <a:p>
            <a:pPr>
              <a:defRPr/>
            </a:pPr>
            <a:r>
              <a:rPr lang="fr-FR" sz="4000">
                <a:solidFill>
                  <a:srgbClr val="000000"/>
                </a:solidFill>
                <a:latin typeface="Bodoni MT"/>
                <a:ea typeface="Times New Roman"/>
                <a:cs typeface="Calibri"/>
              </a:rPr>
              <a:t> ou alors vous êtes envahi par le désespoir ? </a:t>
            </a:r>
            <a:endParaRPr lang="fr-FR" sz="4000">
              <a:latin typeface="Bodoni M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6837309"/>
                                        </p:tgtEl>
                                        <p:attrNameLst>
                                          <p:attrName>style.visibility</p:attrName>
                                        </p:attrNameLst>
                                      </p:cBhvr>
                                      <p:to>
                                        <p:strVal val="visible"/>
                                      </p:to>
                                    </p:set>
                                    <p:animEffect transition="in" filter="fade">
                                      <p:cBhvr>
                                        <p:cTn id="7" dur="1000"/>
                                        <p:tgtEl>
                                          <p:spTgt spid="1676837309"/>
                                        </p:tgtEl>
                                      </p:cBhvr>
                                    </p:animEffect>
                                    <p:anim calcmode="lin" valueType="num">
                                      <p:cBhvr>
                                        <p:cTn id="8" dur="1000" fill="hold"/>
                                        <p:tgtEl>
                                          <p:spTgt spid="1676837309"/>
                                        </p:tgtEl>
                                        <p:attrNameLst>
                                          <p:attrName>ppt_x</p:attrName>
                                        </p:attrNameLst>
                                      </p:cBhvr>
                                      <p:tavLst>
                                        <p:tav tm="0">
                                          <p:val>
                                            <p:strVal val="#ppt_x"/>
                                          </p:val>
                                        </p:tav>
                                        <p:tav tm="100000">
                                          <p:val>
                                            <p:strVal val="#ppt_x"/>
                                          </p:val>
                                        </p:tav>
                                      </p:tavLst>
                                    </p:anim>
                                    <p:anim calcmode="lin" valueType="num">
                                      <p:cBhvr>
                                        <p:cTn id="9" dur="1000" fill="hold"/>
                                        <p:tgtEl>
                                          <p:spTgt spid="16768373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9045619"/>
                                        </p:tgtEl>
                                        <p:attrNameLst>
                                          <p:attrName>style.visibility</p:attrName>
                                        </p:attrNameLst>
                                      </p:cBhvr>
                                      <p:to>
                                        <p:strVal val="visible"/>
                                      </p:to>
                                    </p:set>
                                    <p:animEffect transition="in" filter="fade">
                                      <p:cBhvr>
                                        <p:cTn id="14" dur="1000"/>
                                        <p:tgtEl>
                                          <p:spTgt spid="1119045619"/>
                                        </p:tgtEl>
                                      </p:cBhvr>
                                    </p:animEffect>
                                    <p:anim calcmode="lin" valueType="num">
                                      <p:cBhvr>
                                        <p:cTn id="15" dur="1000" fill="hold"/>
                                        <p:tgtEl>
                                          <p:spTgt spid="1119045619"/>
                                        </p:tgtEl>
                                        <p:attrNameLst>
                                          <p:attrName>ppt_x</p:attrName>
                                        </p:attrNameLst>
                                      </p:cBhvr>
                                      <p:tavLst>
                                        <p:tav tm="0">
                                          <p:val>
                                            <p:strVal val="#ppt_x"/>
                                          </p:val>
                                        </p:tav>
                                        <p:tav tm="100000">
                                          <p:val>
                                            <p:strVal val="#ppt_x"/>
                                          </p:val>
                                        </p:tav>
                                      </p:tavLst>
                                    </p:anim>
                                    <p:anim calcmode="lin" valueType="num">
                                      <p:cBhvr>
                                        <p:cTn id="16" dur="1000" fill="hold"/>
                                        <p:tgtEl>
                                          <p:spTgt spid="11190456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97632533"/>
                                        </p:tgtEl>
                                        <p:attrNameLst>
                                          <p:attrName>style.visibility</p:attrName>
                                        </p:attrNameLst>
                                      </p:cBhvr>
                                      <p:to>
                                        <p:strVal val="visible"/>
                                      </p:to>
                                    </p:set>
                                    <p:animEffect transition="in" filter="fade">
                                      <p:cBhvr>
                                        <p:cTn id="21" dur="1000"/>
                                        <p:tgtEl>
                                          <p:spTgt spid="1697632533"/>
                                        </p:tgtEl>
                                      </p:cBhvr>
                                    </p:animEffect>
                                    <p:anim calcmode="lin" valueType="num">
                                      <p:cBhvr>
                                        <p:cTn id="22" dur="1000" fill="hold"/>
                                        <p:tgtEl>
                                          <p:spTgt spid="1697632533"/>
                                        </p:tgtEl>
                                        <p:attrNameLst>
                                          <p:attrName>ppt_x</p:attrName>
                                        </p:attrNameLst>
                                      </p:cBhvr>
                                      <p:tavLst>
                                        <p:tav tm="0">
                                          <p:val>
                                            <p:strVal val="#ppt_x"/>
                                          </p:val>
                                        </p:tav>
                                        <p:tav tm="100000">
                                          <p:val>
                                            <p:strVal val="#ppt_x"/>
                                          </p:val>
                                        </p:tav>
                                      </p:tavLst>
                                    </p:anim>
                                    <p:anim calcmode="lin" valueType="num">
                                      <p:cBhvr>
                                        <p:cTn id="23" dur="1000" fill="hold"/>
                                        <p:tgtEl>
                                          <p:spTgt spid="169763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837309" grpId="0"/>
      <p:bldP spid="1119045619" grpId="0"/>
      <p:bldP spid="1697632533" grpId="0"/>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53495352" name="Titre 1"/>
          <p:cNvSpPr>
            <a:spLocks noGrp="1"/>
          </p:cNvSpPr>
          <p:nvPr>
            <p:ph type="ctrTitle"/>
          </p:nvPr>
        </p:nvSpPr>
        <p:spPr bwMode="auto">
          <a:xfrm>
            <a:off x="0" y="-1"/>
            <a:ext cx="5175849" cy="6858001"/>
          </a:xfrm>
        </p:spPr>
        <p:txBody>
          <a:bodyPr>
            <a:normAutofit/>
          </a:bodyPr>
          <a:lstStyle/>
          <a:p>
            <a:pPr>
              <a:defRPr/>
            </a:pPr>
            <a:r>
              <a:rPr lang="fr-FR" sz="3200" b="1" u="sng">
                <a:hlinkClick r:id="rId3" tooltip="https://emcitv.com/bible/psaumes-2-1.html#1"/>
              </a:rPr>
              <a:t>1</a:t>
            </a:r>
            <a:r>
              <a:rPr lang="fr-FR" sz="3200"/>
              <a:t> Pourquoi tant d'effervescence parmi les nations ? Et pourquoi donc trament-elles tous ces complots inutiles ? </a:t>
            </a:r>
            <a:br>
              <a:rPr lang="fr-FR" sz="3200"/>
            </a:br>
            <a:r>
              <a:rPr lang="fr-FR" sz="3200" b="1" u="sng">
                <a:hlinkClick r:id="rId4" tooltip="https://emcitv.com/bible/psaumes-2-2.html#2"/>
              </a:rPr>
              <a:t>2</a:t>
            </a:r>
            <a:r>
              <a:rPr lang="fr-FR" sz="3200"/>
              <a:t> Pourquoi les rois de la terre se sont-ils tous soulevés et les grands conspirent-ils contre Dieu et contre l'homme qui a reçu son onction ?</a:t>
            </a:r>
            <a:br>
              <a:rPr lang="fr-FR" sz="3200"/>
            </a:br>
            <a:r>
              <a:rPr lang="fr-FR" sz="3200"/>
              <a:t> </a:t>
            </a:r>
            <a:r>
              <a:rPr lang="fr-FR" sz="3200" b="1" u="sng">
                <a:hlinkClick r:id="rId5" tooltip="https://emcitv.com/bible/psaumes-2-3.html#3"/>
              </a:rPr>
              <a:t>3</a:t>
            </a:r>
            <a:r>
              <a:rPr lang="fr-FR" sz="3200"/>
              <a:t> Ils s'écrient ensemble : « Faisons sauter tous leurs liens et jetons au loin leurs chaînes ! »</a:t>
            </a:r>
            <a:br>
              <a:rPr lang="fr-FR" sz="3200"/>
            </a:br>
            <a:endParaRPr lang="fr-FR" sz="3200"/>
          </a:p>
        </p:txBody>
      </p:sp>
      <p:pic>
        <p:nvPicPr>
          <p:cNvPr id="588173284" name="Image 3"/>
          <p:cNvPicPr>
            <a:picLocks noChangeAspect="1"/>
          </p:cNvPicPr>
          <p:nvPr/>
        </p:nvPicPr>
        <p:blipFill>
          <a:blip r:embed="rId6"/>
          <a:stretch/>
        </p:blipFill>
        <p:spPr bwMode="auto">
          <a:xfrm>
            <a:off x="5254925" y="80963"/>
            <a:ext cx="6858000"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34461849" name="Titre 1"/>
          <p:cNvSpPr>
            <a:spLocks noGrp="1"/>
          </p:cNvSpPr>
          <p:nvPr>
            <p:ph type="title"/>
          </p:nvPr>
        </p:nvSpPr>
        <p:spPr bwMode="auto">
          <a:xfrm>
            <a:off x="553529" y="347872"/>
            <a:ext cx="4777596" cy="6130566"/>
          </a:xfrm>
        </p:spPr>
        <p:txBody>
          <a:bodyPr/>
          <a:lstStyle/>
          <a:p>
            <a:pPr algn="ctr">
              <a:defRPr/>
            </a:pPr>
            <a:r>
              <a:rPr lang="fr-FR" b="1" u="sng">
                <a:hlinkClick r:id="rId3" tooltip="https://emcitv.com/bible/psaumes-2-4.html#4"/>
              </a:rPr>
              <a:t>4</a:t>
            </a:r>
            <a:r>
              <a:rPr lang="fr-FR"/>
              <a:t> Mais il rit, celui qui siège sur son trône dans les cieux. Le Seigneur se moque d'eux </a:t>
            </a:r>
            <a:br>
              <a:rPr lang="fr-FR"/>
            </a:br>
            <a:endParaRPr lang="fr-FR"/>
          </a:p>
        </p:txBody>
      </p:sp>
      <p:pic>
        <p:nvPicPr>
          <p:cNvPr id="1215821694" name="Image 2"/>
          <p:cNvPicPr>
            <a:picLocks noChangeAspect="1"/>
          </p:cNvPicPr>
          <p:nvPr/>
        </p:nvPicPr>
        <p:blipFill>
          <a:blip r:embed="rId4"/>
          <a:stretch/>
        </p:blipFill>
        <p:spPr bwMode="auto">
          <a:xfrm>
            <a:off x="5427453" y="189780"/>
            <a:ext cx="6668219" cy="666821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96495885" name="Titre 1"/>
          <p:cNvSpPr>
            <a:spLocks noGrp="1"/>
          </p:cNvSpPr>
          <p:nvPr>
            <p:ph type="title"/>
          </p:nvPr>
        </p:nvSpPr>
        <p:spPr bwMode="auto">
          <a:xfrm>
            <a:off x="-1" y="53165"/>
            <a:ext cx="5272177" cy="6546043"/>
          </a:xfrm>
        </p:spPr>
        <p:txBody>
          <a:bodyPr/>
          <a:lstStyle/>
          <a:p>
            <a:pPr algn="ctr">
              <a:defRPr/>
            </a:pPr>
            <a:r>
              <a:rPr lang="fr-FR" b="1" u="sng">
                <a:hlinkClick r:id="rId3" tooltip="https://emcitv.com/bible/psaumes-2-5.html#5"/>
              </a:rPr>
              <a:t>5</a:t>
            </a:r>
            <a:r>
              <a:rPr lang="fr-FR"/>
              <a:t> et, dans sa colère, il les frappe d'épouvante en leur tenant ce discours :</a:t>
            </a:r>
            <a:br>
              <a:rPr lang="fr-FR"/>
            </a:br>
            <a:endParaRPr lang="fr-FR"/>
          </a:p>
        </p:txBody>
      </p:sp>
      <p:pic>
        <p:nvPicPr>
          <p:cNvPr id="1444963308" name="Image 2"/>
          <p:cNvPicPr>
            <a:picLocks noChangeAspect="1"/>
          </p:cNvPicPr>
          <p:nvPr/>
        </p:nvPicPr>
        <p:blipFill>
          <a:blip r:embed="rId4"/>
          <a:stretch/>
        </p:blipFill>
        <p:spPr bwMode="auto">
          <a:xfrm>
            <a:off x="5272177" y="53166"/>
            <a:ext cx="6839310" cy="683931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39937623" name="Titre 1"/>
          <p:cNvSpPr>
            <a:spLocks noGrp="1"/>
          </p:cNvSpPr>
          <p:nvPr>
            <p:ph type="title"/>
          </p:nvPr>
        </p:nvSpPr>
        <p:spPr bwMode="auto">
          <a:xfrm>
            <a:off x="0" y="0"/>
            <a:ext cx="5400136" cy="6858000"/>
          </a:xfrm>
        </p:spPr>
        <p:txBody>
          <a:bodyPr/>
          <a:lstStyle/>
          <a:p>
            <a:pPr algn="ctr">
              <a:defRPr/>
            </a:pPr>
            <a:r>
              <a:rPr lang="fr-FR"/>
              <a:t> </a:t>
            </a:r>
            <a:r>
              <a:rPr lang="fr-FR" b="1" u="sng">
                <a:hlinkClick r:id="rId3" tooltip="https://emcitv.com/bible/psaumes-2-6.html#6"/>
              </a:rPr>
              <a:t>6</a:t>
            </a:r>
            <a:r>
              <a:rPr lang="fr-FR"/>
              <a:t> « Moi, j'ai établi mon Roi par l'onction sur Sion, ma montagne sainte. » </a:t>
            </a:r>
            <a:br>
              <a:rPr lang="fr-FR"/>
            </a:br>
            <a:endParaRPr lang="fr-FR"/>
          </a:p>
        </p:txBody>
      </p:sp>
      <p:pic>
        <p:nvPicPr>
          <p:cNvPr id="991966505" name="Image 2"/>
          <p:cNvPicPr>
            <a:picLocks noChangeAspect="1"/>
          </p:cNvPicPr>
          <p:nvPr/>
        </p:nvPicPr>
        <p:blipFill>
          <a:blip r:embed="rId4"/>
          <a:stretch/>
        </p:blipFill>
        <p:spPr bwMode="auto">
          <a:xfrm>
            <a:off x="5400136" y="0"/>
            <a:ext cx="6791864"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50015753" name="Titre 1"/>
          <p:cNvSpPr>
            <a:spLocks noGrp="1"/>
          </p:cNvSpPr>
          <p:nvPr>
            <p:ph type="title"/>
          </p:nvPr>
        </p:nvSpPr>
        <p:spPr bwMode="auto">
          <a:xfrm>
            <a:off x="69012" y="0"/>
            <a:ext cx="5098212" cy="6857999"/>
          </a:xfrm>
        </p:spPr>
        <p:txBody>
          <a:bodyPr>
            <a:normAutofit fontScale="90000"/>
          </a:bodyPr>
          <a:lstStyle/>
          <a:p>
            <a:pPr algn="ctr">
              <a:defRPr/>
            </a:pPr>
            <a:r>
              <a:rPr lang="fr-FR" sz="4000" b="1" u="sng">
                <a:hlinkClick r:id="rId3" tooltip="https://emcitv.com/bible/psaumes-2-7.html#7"/>
              </a:rPr>
              <a:t>7</a:t>
            </a:r>
            <a:r>
              <a:rPr lang="fr-FR" sz="4000"/>
              <a:t> Je publierai le décret qu'a promulgué l'Eternel. Il m'a dit : « Tu es mon Fils ; aujourd'hui, je fais de toi mon enfant. </a:t>
            </a:r>
            <a:br>
              <a:rPr lang="fr-FR" sz="4000"/>
            </a:br>
            <a:r>
              <a:rPr lang="fr-FR" sz="4000" b="1" u="sng">
                <a:hlinkClick r:id="rId4" tooltip="https://emcitv.com/bible/psaumes-2-8.html#8"/>
              </a:rPr>
              <a:t>8</a:t>
            </a:r>
            <a:r>
              <a:rPr lang="fr-FR" sz="4000"/>
              <a:t> Demande-moi : Que veux-tu ? Je te donne en patrimoine tous les peuples de la terre ; et le monde, jusqu'en ses confins lointains, sera ta propriété.</a:t>
            </a:r>
            <a:br>
              <a:rPr lang="fr-FR"/>
            </a:br>
            <a:endParaRPr lang="fr-FR"/>
          </a:p>
        </p:txBody>
      </p:sp>
      <p:pic>
        <p:nvPicPr>
          <p:cNvPr id="1847898984" name="Image 2"/>
          <p:cNvPicPr>
            <a:picLocks noChangeAspect="1"/>
          </p:cNvPicPr>
          <p:nvPr/>
        </p:nvPicPr>
        <p:blipFill>
          <a:blip r:embed="rId5"/>
          <a:stretch/>
        </p:blipFill>
        <p:spPr bwMode="auto">
          <a:xfrm>
            <a:off x="5334000" y="0"/>
            <a:ext cx="6858000"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41296138" name="Titre 1"/>
          <p:cNvSpPr>
            <a:spLocks noGrp="1"/>
          </p:cNvSpPr>
          <p:nvPr>
            <p:ph type="title"/>
          </p:nvPr>
        </p:nvSpPr>
        <p:spPr bwMode="auto">
          <a:xfrm>
            <a:off x="0" y="0"/>
            <a:ext cx="5334000" cy="6797615"/>
          </a:xfrm>
        </p:spPr>
        <p:txBody>
          <a:bodyPr/>
          <a:lstStyle/>
          <a:p>
            <a:pPr algn="ctr">
              <a:defRPr/>
            </a:pPr>
            <a:r>
              <a:rPr lang="fr-FR"/>
              <a:t> </a:t>
            </a:r>
            <a:r>
              <a:rPr lang="fr-FR" b="1" u="sng">
                <a:hlinkClick r:id="rId3" tooltip="https://emcitv.com/bible/psaumes-2-9.html#9"/>
              </a:rPr>
              <a:t>9</a:t>
            </a:r>
            <a:r>
              <a:rPr lang="fr-FR"/>
              <a:t> Avec un sceptre de fer, tu les soumettras ; comme des vases d'argile, tu les briseras. »</a:t>
            </a:r>
            <a:br>
              <a:rPr lang="fr-FR"/>
            </a:br>
            <a:endParaRPr lang="fr-FR"/>
          </a:p>
        </p:txBody>
      </p:sp>
      <p:pic>
        <p:nvPicPr>
          <p:cNvPr id="2051144988" name="Image 2"/>
          <p:cNvPicPr>
            <a:picLocks noChangeAspect="1"/>
          </p:cNvPicPr>
          <p:nvPr/>
        </p:nvPicPr>
        <p:blipFill>
          <a:blip r:embed="rId4"/>
          <a:stretch/>
        </p:blipFill>
        <p:spPr bwMode="auto">
          <a:xfrm>
            <a:off x="5334000" y="0"/>
            <a:ext cx="6858000"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91968027" name="Titre 1"/>
          <p:cNvSpPr>
            <a:spLocks noGrp="1"/>
          </p:cNvSpPr>
          <p:nvPr>
            <p:ph type="title"/>
          </p:nvPr>
        </p:nvSpPr>
        <p:spPr bwMode="auto">
          <a:xfrm>
            <a:off x="0" y="120771"/>
            <a:ext cx="5106838" cy="6737230"/>
          </a:xfrm>
        </p:spPr>
        <p:txBody>
          <a:bodyPr/>
          <a:lstStyle/>
          <a:p>
            <a:pPr algn="ctr">
              <a:defRPr/>
            </a:pPr>
            <a:r>
              <a:rPr lang="fr-FR" b="1" u="sng">
                <a:hlinkClick r:id="rId3" tooltip="https://emcitv.com/bible/psaumes-2-10.html#10"/>
              </a:rPr>
              <a:t>10</a:t>
            </a:r>
            <a:r>
              <a:rPr lang="fr-FR"/>
              <a:t> C'est pourquoi, rois de la terre, montrez-vous intelligents, vous qui gouvernez le monde, laissez-vous donc avertir !</a:t>
            </a:r>
            <a:endParaRPr/>
          </a:p>
        </p:txBody>
      </p:sp>
      <p:pic>
        <p:nvPicPr>
          <p:cNvPr id="2035285596" name="Image 2"/>
          <p:cNvPicPr>
            <a:picLocks noChangeAspect="1"/>
          </p:cNvPicPr>
          <p:nvPr/>
        </p:nvPicPr>
        <p:blipFill>
          <a:blip r:embed="rId4"/>
          <a:stretch/>
        </p:blipFill>
        <p:spPr bwMode="auto">
          <a:xfrm>
            <a:off x="5106838" y="60385"/>
            <a:ext cx="6616460"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52741037" name="Titre 1"/>
          <p:cNvSpPr>
            <a:spLocks noGrp="1"/>
          </p:cNvSpPr>
          <p:nvPr>
            <p:ph type="title"/>
          </p:nvPr>
        </p:nvSpPr>
        <p:spPr bwMode="auto">
          <a:xfrm>
            <a:off x="-62753" y="0"/>
            <a:ext cx="5952565" cy="6786281"/>
          </a:xfrm>
        </p:spPr>
        <p:txBody>
          <a:bodyPr/>
          <a:lstStyle/>
          <a:p>
            <a:pPr algn="ctr">
              <a:defRPr/>
            </a:pPr>
            <a:r>
              <a:rPr lang="fr-FR" b="1" u="sng">
                <a:hlinkClick r:id="rId3" tooltip="https://emcitv.com/bible/psaumes-2-11.html#11"/>
              </a:rPr>
              <a:t>11</a:t>
            </a:r>
            <a:r>
              <a:rPr lang="fr-FR"/>
              <a:t> Dans la crainte, servez l'Eternel ! Et, tout en tremblant, exultez de joie ! </a:t>
            </a:r>
            <a:br>
              <a:rPr lang="fr-FR"/>
            </a:br>
            <a:endParaRPr lang="fr-FR"/>
          </a:p>
        </p:txBody>
      </p:sp>
      <p:pic>
        <p:nvPicPr>
          <p:cNvPr id="279744667" name="Image 2"/>
          <p:cNvPicPr>
            <a:picLocks noChangeAspect="1"/>
          </p:cNvPicPr>
          <p:nvPr/>
        </p:nvPicPr>
        <p:blipFill>
          <a:blip r:embed="rId4"/>
          <a:stretch/>
        </p:blipFill>
        <p:spPr bwMode="auto">
          <a:xfrm>
            <a:off x="5889813" y="62753"/>
            <a:ext cx="6373906" cy="679524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ONLYOFFICE/8.3.3.21</Application>
  <PresentationFormat>On-screen Show (4:3)</PresentationFormat>
  <Paragraphs>0</Paragraphs>
  <Slides>14</Slides>
  <Notes>14</Notes>
  <HiddenSlides>0</HiddenSlides>
  <MMClips>2</MMClips>
  <ScaleCrop>0</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ccha</dc:creator>
  <cp:lastModifiedBy/>
  <cp:revision>9</cp:revision>
  <dcterms:created xsi:type="dcterms:W3CDTF">2025-06-21T08:55:13Z</dcterms:created>
  <dcterms:modified xsi:type="dcterms:W3CDTF">2025-06-22T12:53:30Z</dcterms:modified>
</cp:coreProperties>
</file>