
<file path=[Content_Types].xml><?xml version="1.0" encoding="utf-8"?>
<Types xmlns="http://schemas.openxmlformats.org/package/2006/content-types">
  <Default Extension="xml" ContentType="application/xml"/>
  <Default Extension="wmf" ContentType="image/x-wmf"/>
  <Default Extension="bin" ContentType="application/vnd.openxmlformats-officedocument.oleObject"/>
  <Default Extension="rels" ContentType="application/vnd.openxmlformats-package.relationships+xml"/>
  <Default Extension="jpeg" ContentType="image/jpeg"/>
  <Default Extension="png" ContentType="image/png"/>
  <Override PartName="/ppt/notesSlides/notesSlide23.xml" ContentType="application/vnd.openxmlformats-officedocument.presentationml.notesSlide+xml"/>
  <Override PartName="/ppt/notesSlides/notesSlide19.xml" ContentType="application/vnd.openxmlformats-officedocument.presentationml.notesSlide+xml"/>
  <Override PartName="/ppt/notesSlides/notesSlide18.xml" ContentType="application/vnd.openxmlformats-officedocument.presentationml.notesSlide+xml"/>
  <Override PartName="/ppt/notesSlides/notesSlide16.xml" ContentType="application/vnd.openxmlformats-officedocument.presentationml.notesSlide+xml"/>
  <Override PartName="/ppt/notesSlides/notesSlide21.xml" ContentType="application/vnd.openxmlformats-officedocument.presentationml.notesSlide+xml"/>
  <Override PartName="/ppt/notesSlides/notesSlide14.xml" ContentType="application/vnd.openxmlformats-officedocument.presentationml.notesSlide+xml"/>
  <Override PartName="/ppt/notesSlides/notesSlide12.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5.xml" ContentType="application/vnd.openxmlformats-officedocument.presentationml.notesSlide+xml"/>
  <Override PartName="/ppt/notesSlides/notesSlide3.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9.xml" ContentType="application/vnd.openxmlformats-officedocument.presentationml.slideLayout+xml"/>
  <Override PartName="/ppt/slides/slide13.xml" ContentType="application/vnd.openxmlformats-officedocument.presentationml.slide+xml"/>
  <Override PartName="/ppt/theme/theme2.xml" ContentType="application/vnd.openxmlformats-officedocument.theme+xml"/>
  <Override PartName="/ppt/theme/theme1.xml" ContentType="application/vnd.openxmlformats-officedocument.theme+xml"/>
  <Override PartName="/ppt/slides/slide3.xml" ContentType="application/vnd.openxmlformats-officedocument.presentationml.slide+xml"/>
  <Override PartName="/ppt/notesSlides/notesSlide22.xml" ContentType="application/vnd.openxmlformats-officedocument.presentationml.notesSlide+xml"/>
  <Override PartName="/ppt/slideLayouts/slideLayout4.xml" ContentType="application/vnd.openxmlformats-officedocument.presentationml.slideLayout+xml"/>
  <Override PartName="/ppt/notesSlides/notesSlide20.xml" ContentType="application/vnd.openxmlformats-officedocument.presentationml.notesSlide+xml"/>
  <Override PartName="/ppt/notesSlides/notesSlide10.xml" ContentType="application/vnd.openxmlformats-officedocument.presentationml.notesSlide+xml"/>
  <Override PartName="/ppt/slides/slide21.xml" ContentType="application/vnd.openxmlformats-officedocument.presentationml.slide+xml"/>
  <Override PartName="/ppt/slideLayouts/slideLayout1.xml" ContentType="application/vnd.openxmlformats-officedocument.presentationml.slideLayout+xml"/>
  <Override PartName="/ppt/slides/slide12.xml" ContentType="application/vnd.openxmlformats-officedocument.presentationml.slide+xml"/>
  <Override PartName="/ppt/slideLayouts/slideLayout5.xml" ContentType="application/vnd.openxmlformats-officedocument.presentationml.slideLayout+xml"/>
  <Override PartName="/ppt/slides/slide7.xml" ContentType="application/vnd.openxmlformats-officedocument.presentationml.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tableStyles.xml" ContentType="application/vnd.openxmlformats-officedocument.presentationml.tableStyles+xml"/>
  <Override PartName="/docProps/app.xml" ContentType="application/vnd.openxmlformats-officedocument.extended-properties+xml"/>
  <Override PartName="/ppt/slides/slide17.xml" ContentType="application/vnd.openxmlformats-officedocument.presentationml.slide+xml"/>
  <Override PartName="/ppt/viewProps.xml" ContentType="application/vnd.openxmlformats-officedocument.presentationml.viewProps+xml"/>
  <Override PartName="/ppt/notesSlides/notesSlide7.xml" ContentType="application/vnd.openxmlformats-officedocument.presentationml.notesSlide+xml"/>
  <Override PartName="/ppt/presentation.xml" ContentType="application/vnd.openxmlformats-officedocument.presentationml.presentation.main+xml"/>
  <Override PartName="/ppt/slides/slide8.xml" ContentType="application/vnd.openxmlformats-officedocument.presentationml.slide+xml"/>
  <Override PartName="/ppt/slideLayouts/slideLayout2.xml" ContentType="application/vnd.openxmlformats-officedocument.presentationml.slideLayout+xml"/>
  <Override PartName="/ppt/presProps.xml" ContentType="application/vnd.openxmlformats-officedocument.presentationml.presProps+xml"/>
  <Override PartName="/ppt/slideLayouts/slideLayout8.xml" ContentType="application/vnd.openxmlformats-officedocument.presentationml.slideLayout+xml"/>
  <Override PartName="/docProps/core.xml" ContentType="application/vnd.openxmlformats-package.core-properties+xml"/>
  <Override PartName="/ppt/slideLayouts/slideLayout6.xml" ContentType="application/vnd.openxmlformats-officedocument.presentationml.slideLayout+xml"/>
  <Override PartName="/ppt/notesSlides/notesSlide11.xml" ContentType="application/vnd.openxmlformats-officedocument.presentationml.notesSlide+xml"/>
  <Override PartName="/ppt/slides/slide10.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Masters/slideMaster1.xml" ContentType="application/vnd.openxmlformats-officedocument.presentationml.slideMaster+xml"/>
  <Override PartName="/ppt/slides/slide2.xml" ContentType="application/vnd.openxmlformats-officedocument.presentationml.slide+xml"/>
  <Override PartName="/ppt/notesSlides/notesSlide6.xml" ContentType="application/vnd.openxmlformats-officedocument.presentationml.notesSlide+xml"/>
  <Override PartName="/ppt/slides/slide4.xml" ContentType="application/vnd.openxmlformats-officedocument.presentationml.slide+xml"/>
  <Override PartName="/ppt/slides/slide5.xml" ContentType="application/vnd.openxmlformats-officedocument.presentationml.slide+xml"/>
  <Override PartName="/ppt/notesSlides/notesSlide13.xml" ContentType="application/vnd.openxmlformats-officedocument.presentationml.notesSlide+xml"/>
  <Override PartName="/ppt/slides/slide9.xml" ContentType="application/vnd.openxmlformats-officedocument.presentationml.slide+xml"/>
  <Override PartName="/ppt/slides/slide20.xml" ContentType="application/vnd.openxmlformats-officedocument.presentationml.slide+xml"/>
  <Override PartName="/ppt/notesSlides/notesSlide1.xml" ContentType="application/vnd.openxmlformats-officedocument.presentationml.notesSlide+xml"/>
  <Override PartName="/ppt/slides/slide11.xml" ContentType="application/vnd.openxmlformats-officedocument.presentationml.slide+xml"/>
  <Override PartName="/ppt/notesSlides/notesSlide15.xml" ContentType="application/vnd.openxmlformats-officedocument.presentationml.notesSlide+xml"/>
  <Override PartName="/ppt/slides/slide14.xml" ContentType="application/vnd.openxmlformats-officedocument.presentationml.slide+xml"/>
  <Override PartName="/ppt/slideLayouts/slideLayout7.xml" ContentType="application/vnd.openxmlformats-officedocument.presentationml.slideLayout+xml"/>
  <Override PartName="/ppt/slides/slide15.xml" ContentType="application/vnd.openxmlformats-officedocument.presentationml.slide+xml"/>
  <Override PartName="/ppt/slides/slide16.xml" ContentType="application/vnd.openxmlformats-officedocument.presentationml.slide+xml"/>
  <Override PartName="/ppt/slides/slide18.xml" ContentType="application/vnd.openxmlformats-officedocument.presentationml.slide+xml"/>
  <Override PartName="/ppt/notesSlides/notesSlide17.xml" ContentType="application/vnd.openxmlformats-officedocument.presentationml.notesSlide+xml"/>
  <Override PartName="/ppt/slides/slide22.xml" ContentType="application/vnd.openxmlformats-officedocument.presentationml.slide+xml"/>
  <Override PartName="/ppt/slides/slide19.xml" ContentType="application/vnd.openxmlformats-officedocument.presentationml.slide+xml"/>
  <Override PartName="/ppt/slides/slide23.xml" ContentType="application/vnd.openxmlformats-officedocument.presentationml.slide+xml"/>
</Types>
</file>

<file path=_rels/.rels><?xml version="1.0" encoding="UTF-8" standalone="yes"?><Relationships xmlns="http://schemas.openxmlformats.org/package/2006/relationships"><Relationship Id="rId3" Type="http://schemas.openxmlformats.org/package/2006/relationships/metadata/core-properties" Target="docProps/core.xml"/><Relationship Id="rId1" Type="http://schemas.openxmlformats.org/officeDocument/2006/relationships/officeDocument" Target="ppt/presentation.xml"/><Relationship Id="rId2"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aveSubsetFonts="1">
  <p:sldMasterIdLst>
    <p:sldMasterId id="2147483648" r:id="rId1"/>
  </p:sldMasterIdLst>
  <p:notesMasterIdLst>
    <p:notesMasterId r:id="rId27"/>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Lst>
  <p:sldSz cx="12192000" cy="6858000"/>
  <p:notesSz cx="6858000" cy="9144000"/>
  <p:defaultTextStyle>
    <a:defPPr>
      <a:defRPr lang="fr-FR"/>
    </a:defPPr>
    <a:lvl1pPr marL="0" algn="l" defTabSz="914400" rtl="0">
      <a:defRPr sz="1800">
        <a:solidFill>
          <a:schemeClr val="tx1"/>
        </a:solidFill>
        <a:latin typeface="+mn-lt"/>
        <a:ea typeface="+mn-ea"/>
        <a:cs typeface="+mn-cs"/>
      </a:defRPr>
    </a:lvl1pPr>
    <a:lvl2pPr marL="457200" algn="l" defTabSz="914400" rtl="0">
      <a:defRPr sz="1800">
        <a:solidFill>
          <a:schemeClr val="tx1"/>
        </a:solidFill>
        <a:latin typeface="+mn-lt"/>
        <a:ea typeface="+mn-ea"/>
        <a:cs typeface="+mn-cs"/>
      </a:defRPr>
    </a:lvl2pPr>
    <a:lvl3pPr marL="914400" algn="l" defTabSz="914400" rtl="0">
      <a:defRPr sz="1800">
        <a:solidFill>
          <a:schemeClr val="tx1"/>
        </a:solidFill>
        <a:latin typeface="+mn-lt"/>
        <a:ea typeface="+mn-ea"/>
        <a:cs typeface="+mn-cs"/>
      </a:defRPr>
    </a:lvl3pPr>
    <a:lvl4pPr marL="1371600" algn="l" defTabSz="914400" rtl="0">
      <a:defRPr sz="1800">
        <a:solidFill>
          <a:schemeClr val="tx1"/>
        </a:solidFill>
        <a:latin typeface="+mn-lt"/>
        <a:ea typeface="+mn-ea"/>
        <a:cs typeface="+mn-cs"/>
      </a:defRPr>
    </a:lvl4pPr>
    <a:lvl5pPr marL="1828800" algn="l" defTabSz="914400" rtl="0">
      <a:defRPr sz="1800">
        <a:solidFill>
          <a:schemeClr val="tx1"/>
        </a:solidFill>
        <a:latin typeface="+mn-lt"/>
        <a:ea typeface="+mn-ea"/>
        <a:cs typeface="+mn-cs"/>
      </a:defRPr>
    </a:lvl5pPr>
    <a:lvl6pPr marL="2286000" algn="l" defTabSz="914400" rtl="0">
      <a:defRPr sz="1800">
        <a:solidFill>
          <a:schemeClr val="tx1"/>
        </a:solidFill>
        <a:latin typeface="+mn-lt"/>
        <a:ea typeface="+mn-ea"/>
        <a:cs typeface="+mn-cs"/>
      </a:defRPr>
    </a:lvl6pPr>
    <a:lvl7pPr marL="2743200" algn="l" defTabSz="914400" rtl="0">
      <a:defRPr sz="1800">
        <a:solidFill>
          <a:schemeClr val="tx1"/>
        </a:solidFill>
        <a:latin typeface="+mn-lt"/>
        <a:ea typeface="+mn-ea"/>
        <a:cs typeface="+mn-cs"/>
      </a:defRPr>
    </a:lvl7pPr>
    <a:lvl8pPr marL="3200400" algn="l" defTabSz="914400" rtl="0">
      <a:defRPr sz="1800">
        <a:solidFill>
          <a:schemeClr val="tx1"/>
        </a:solidFill>
        <a:latin typeface="+mn-lt"/>
        <a:ea typeface="+mn-ea"/>
        <a:cs typeface="+mn-cs"/>
      </a:defRPr>
    </a:lvl8pPr>
    <a:lvl9pPr marL="3657600" algn="l" defTabSz="914400" rtl="0">
      <a:defRPr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varScale="1">
        <p:scale>
          <a:sx n="100" d="100"/>
          <a:sy n="100" d="100"/>
        </p:scale>
        <p:origin x="378" y="90"/>
      </p:cViewPr>
      <p:guideLst>
        <p:guide pos="3840"/>
        <p:guide pos="2160" orient="horz"/>
      </p:guideLst>
    </p:cSldViewPr>
  </p:slideViewPr>
  <p:gridSpacing cx="72008" cy="72008"/>
</p:viewPr>
</file>

<file path=ppt/_rels/presentation.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theme" Target="theme/theme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notesMaster" Target="notesMasters/notesMaster1.xml"/><Relationship Id="rId28" Type="http://schemas.openxmlformats.org/officeDocument/2006/relationships/presProps" Target="presProps.xml" /><Relationship Id="rId29" Type="http://schemas.openxmlformats.org/officeDocument/2006/relationships/tableStyles" Target="tableStyles.xml" /><Relationship Id="rId30" Type="http://schemas.openxmlformats.org/officeDocument/2006/relationships/viewProps" Target="viewProps.xml" /></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bwMode="auto">
        <a:xfrm>
          <a:off x="0" y="0"/>
          <a:ext cx="0" cy="0"/>
          <a:chOff x="0" y="0"/>
          <a:chExt cx="0" cy="0"/>
        </a:xfrm>
      </p:grpSpPr>
      <p:sp>
        <p:nvSpPr>
          <p:cNvPr id="1200553510" name="Espace réservé d'en-tête 1"/>
          <p:cNvSpPr>
            <a:spLocks noGrp="1"/>
          </p:cNvSpPr>
          <p:nvPr>
            <p:ph type="hdr" sz="quarter"/>
          </p:nvPr>
        </p:nvSpPr>
        <p:spPr bwMode="auto">
          <a:xfrm>
            <a:off x="0" y="0"/>
            <a:ext cx="2971800" cy="458788"/>
          </a:xfrm>
          <a:prstGeom prst="rect">
            <a:avLst/>
          </a:prstGeom>
        </p:spPr>
        <p:txBody>
          <a:bodyPr vert="horz" lIns="91440" tIns="45720" rIns="91440" bIns="45720" rtlCol="0"/>
          <a:lstStyle>
            <a:lvl1pPr algn="l">
              <a:defRPr sz="1200"/>
            </a:lvl1pPr>
          </a:lstStyle>
          <a:p>
            <a:pPr>
              <a:defRPr/>
            </a:pPr>
            <a:endParaRPr lang="fr-FR"/>
          </a:p>
        </p:txBody>
      </p:sp>
      <p:sp>
        <p:nvSpPr>
          <p:cNvPr id="1406735937" name="Espace réservé pour la date 2"/>
          <p:cNvSpPr>
            <a:spLocks noGrp="1"/>
          </p:cNvSpPr>
          <p:nvPr>
            <p:ph type="dt" idx="1"/>
          </p:nvPr>
        </p:nvSpPr>
        <p:spPr bwMode="auto">
          <a:xfrm>
            <a:off x="3884613" y="0"/>
            <a:ext cx="2971800" cy="458788"/>
          </a:xfrm>
          <a:prstGeom prst="rect">
            <a:avLst/>
          </a:prstGeom>
        </p:spPr>
        <p:txBody>
          <a:bodyPr vert="horz" lIns="91440" tIns="45720" rIns="91440" bIns="45720" rtlCol="0"/>
          <a:lstStyle>
            <a:lvl1pPr algn="r">
              <a:defRPr sz="1200"/>
            </a:lvl1pPr>
          </a:lstStyle>
          <a:p>
            <a:pPr>
              <a:defRPr/>
            </a:pPr>
            <a:fld id="{3632E96E-41F7-40C5-8419-297958CC00FA}" type="datetimeFigureOut">
              <a:rPr lang="fr-FR"/>
              <a:t>10/30/2013</a:t>
            </a:fld>
            <a:endParaRPr lang="fr-FR"/>
          </a:p>
        </p:txBody>
      </p:sp>
      <p:sp>
        <p:nvSpPr>
          <p:cNvPr id="201659069" name="Espace réservé pour l'image de la diapositive 3"/>
          <p:cNvSpPr>
            <a:spLocks noChangeAspect="1" noGrp="1" noRot="1"/>
          </p:cNvSpPr>
          <p:nvPr>
            <p:ph type="sldImg" idx="2"/>
          </p:nvPr>
        </p:nvSpPr>
        <p:spPr bwMode="auto">
          <a:xfrm>
            <a:off x="685800" y="1143000"/>
            <a:ext cx="5486400" cy="3086100"/>
          </a:xfrm>
          <a:prstGeom prst="rect">
            <a:avLst/>
          </a:prstGeom>
          <a:noFill/>
          <a:ln w="12700">
            <a:solidFill>
              <a:prstClr val="black"/>
            </a:solidFill>
          </a:ln>
        </p:spPr>
        <p:txBody>
          <a:bodyPr vert="horz" lIns="91440" tIns="45720" rIns="91440" bIns="45720" rtlCol="0" anchor="ctr"/>
          <a:lstStyle/>
          <a:p>
            <a:pPr>
              <a:defRPr/>
            </a:pPr>
            <a:endParaRPr lang="fr-FR"/>
          </a:p>
        </p:txBody>
      </p:sp>
      <p:sp>
        <p:nvSpPr>
          <p:cNvPr id="665947380" name="Remarques Espace réservé 4"/>
          <p:cNvSpPr>
            <a:spLocks noGrp="1"/>
          </p:cNvSpPr>
          <p:nvPr>
            <p:ph type="body" sz="quarter" idx="3"/>
          </p:nvPr>
        </p:nvSpPr>
        <p:spPr bwMode="auto">
          <a:xfrm>
            <a:off x="685800" y="4400550"/>
            <a:ext cx="5486400" cy="3600450"/>
          </a:xfrm>
          <a:prstGeom prst="rect">
            <a:avLst/>
          </a:prstGeom>
        </p:spPr>
        <p:txBody>
          <a:bodyPr vert="horz" lIns="91440" tIns="45720" rIns="91440" bIns="45720" rtlCol="0"/>
          <a:lstStyle/>
          <a:p>
            <a:pPr lvl="0">
              <a:defRPr/>
            </a:pPr>
            <a:r>
              <a:rPr lang="fr-FR"/>
              <a:t>Modifiez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lang="fr-FR"/>
          </a:p>
        </p:txBody>
      </p:sp>
      <p:sp>
        <p:nvSpPr>
          <p:cNvPr id="1188300064" name="Espace réservé du pied de page 5"/>
          <p:cNvSpPr>
            <a:spLocks noGrp="1"/>
          </p:cNvSpPr>
          <p:nvPr>
            <p:ph type="ftr" sz="quarter" idx="4"/>
          </p:nvPr>
        </p:nvSpPr>
        <p:spPr bwMode="auto">
          <a:xfrm>
            <a:off x="0" y="8685213"/>
            <a:ext cx="2971800" cy="458787"/>
          </a:xfrm>
          <a:prstGeom prst="rect">
            <a:avLst/>
          </a:prstGeom>
        </p:spPr>
        <p:txBody>
          <a:bodyPr vert="horz" lIns="91440" tIns="45720" rIns="91440" bIns="45720" rtlCol="0" anchor="b"/>
          <a:lstStyle>
            <a:lvl1pPr algn="l">
              <a:defRPr sz="1200"/>
            </a:lvl1pPr>
          </a:lstStyle>
          <a:p>
            <a:pPr>
              <a:defRPr/>
            </a:pPr>
            <a:endParaRPr lang="fr-FR"/>
          </a:p>
        </p:txBody>
      </p:sp>
      <p:sp>
        <p:nvSpPr>
          <p:cNvPr id="1168500592" name="Espace réservé du numéro de diapositive 6"/>
          <p:cNvSpPr>
            <a:spLocks noGrp="1"/>
          </p:cNvSpPr>
          <p:nvPr>
            <p:ph type="sldNum" sz="quarter" idx="5"/>
          </p:nvPr>
        </p:nvSpPr>
        <p:spPr bwMode="auto">
          <a:xfrm>
            <a:off x="3884613" y="8685213"/>
            <a:ext cx="2971800" cy="458787"/>
          </a:xfrm>
          <a:prstGeom prst="rect">
            <a:avLst/>
          </a:prstGeom>
        </p:spPr>
        <p:txBody>
          <a:bodyPr vert="horz" lIns="91440" tIns="45720" rIns="91440" bIns="45720" rtlCol="0" anchor="b"/>
          <a:lstStyle>
            <a:lvl1pPr algn="r">
              <a:defRPr sz="1200"/>
            </a:lvl1pPr>
          </a:lstStyle>
          <a:p>
            <a:pPr>
              <a:defRPr/>
            </a:pPr>
            <a:fld id="{2E6999B8-B6B4-4561-A3CD-BBCDAB9FC9D9}" type="slidenum">
              <a:rPr lang="fr-FR"/>
              <a:t>‹#›</a:t>
            </a:fld>
            <a:endParaRPr lang="fr-FR"/>
          </a:p>
        </p:txBody>
      </p:sp>
    </p:spTree>
  </p:cSld>
  <p:clrMap bg1="lt1" tx1="dk1" bg2="lt2" tx2="dk2" accent1="accent1" accent2="accent2" accent3="accent3" accent4="accent4" accent5="accent5" accent6="accent6" hlink="hlink" folHlink="folHlink"/>
  <p:notesStyle>
    <a:lvl1pPr marL="0" algn="l" defTabSz="914400" rtl="0">
      <a:defRPr sz="1200">
        <a:solidFill>
          <a:schemeClr val="tx1"/>
        </a:solidFill>
        <a:latin typeface="+mn-lt"/>
        <a:ea typeface="+mn-ea"/>
        <a:cs typeface="+mn-cs"/>
      </a:defRPr>
    </a:lvl1pPr>
    <a:lvl2pPr marL="457200" algn="l" defTabSz="914400" rtl="0">
      <a:defRPr sz="1200">
        <a:solidFill>
          <a:schemeClr val="tx1"/>
        </a:solidFill>
        <a:latin typeface="+mn-lt"/>
        <a:ea typeface="+mn-ea"/>
        <a:cs typeface="+mn-cs"/>
      </a:defRPr>
    </a:lvl2pPr>
    <a:lvl3pPr marL="914400" algn="l" defTabSz="914400" rtl="0">
      <a:defRPr sz="1200">
        <a:solidFill>
          <a:schemeClr val="tx1"/>
        </a:solidFill>
        <a:latin typeface="+mn-lt"/>
        <a:ea typeface="+mn-ea"/>
        <a:cs typeface="+mn-cs"/>
      </a:defRPr>
    </a:lvl3pPr>
    <a:lvl4pPr marL="1371600" algn="l" defTabSz="914400" rtl="0">
      <a:defRPr sz="1200">
        <a:solidFill>
          <a:schemeClr val="tx1"/>
        </a:solidFill>
        <a:latin typeface="+mn-lt"/>
        <a:ea typeface="+mn-ea"/>
        <a:cs typeface="+mn-cs"/>
      </a:defRPr>
    </a:lvl4pPr>
    <a:lvl5pPr marL="1828800" algn="l" defTabSz="914400" rtl="0">
      <a:defRPr sz="1200">
        <a:solidFill>
          <a:schemeClr val="tx1"/>
        </a:solidFill>
        <a:latin typeface="+mn-lt"/>
        <a:ea typeface="+mn-ea"/>
        <a:cs typeface="+mn-cs"/>
      </a:defRPr>
    </a:lvl5pPr>
    <a:lvl6pPr marL="2286000" algn="l" defTabSz="914400" rtl="0">
      <a:defRPr sz="1200">
        <a:solidFill>
          <a:schemeClr val="tx1"/>
        </a:solidFill>
        <a:latin typeface="+mn-lt"/>
        <a:ea typeface="+mn-ea"/>
        <a:cs typeface="+mn-cs"/>
      </a:defRPr>
    </a:lvl6pPr>
    <a:lvl7pPr marL="2743200" algn="l" defTabSz="914400" rtl="0">
      <a:defRPr sz="1200">
        <a:solidFill>
          <a:schemeClr val="tx1"/>
        </a:solidFill>
        <a:latin typeface="+mn-lt"/>
        <a:ea typeface="+mn-ea"/>
        <a:cs typeface="+mn-cs"/>
      </a:defRPr>
    </a:lvl7pPr>
    <a:lvl8pPr marL="3200400" algn="l" defTabSz="914400" rtl="0">
      <a:defRPr sz="1200">
        <a:solidFill>
          <a:schemeClr val="tx1"/>
        </a:solidFill>
        <a:latin typeface="+mn-lt"/>
        <a:ea typeface="+mn-ea"/>
        <a:cs typeface="+mn-cs"/>
      </a:defRPr>
    </a:lvl8pPr>
    <a:lvl9pPr marL="3657600" algn="l" defTabSz="914400" rtl="0">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1880501808" name="Espace réservé pour l'image de la diapositive 1"/>
          <p:cNvSpPr>
            <a:spLocks noChangeAspect="1" noGrp="1" noRot="1"/>
          </p:cNvSpPr>
          <p:nvPr>
            <p:ph type="sldImg"/>
          </p:nvPr>
        </p:nvSpPr>
        <p:spPr bwMode="auto">
          <a:xfrm>
            <a:off x="685800" y="1143000"/>
            <a:ext cx="5486400" cy="3086100"/>
          </a:xfrm>
        </p:spPr>
      </p:sp>
      <p:sp>
        <p:nvSpPr>
          <p:cNvPr id="485005337" name="Remarques Espace réservé 2"/>
          <p:cNvSpPr>
            <a:spLocks noGrp="1"/>
          </p:cNvSpPr>
          <p:nvPr>
            <p:ph type="body" idx="1"/>
          </p:nvPr>
        </p:nvSpPr>
        <p:spPr bwMode="auto"/>
        <p:txBody>
          <a:bodyPr/>
          <a:lstStyle/>
          <a:p>
            <a:pPr>
              <a:defRPr/>
            </a:pPr>
            <a:endParaRPr lang="fr-FR">
              <a:latin typeface="Arial"/>
              <a:cs typeface="Arial"/>
            </a:endParaRPr>
          </a:p>
        </p:txBody>
      </p:sp>
      <p:sp>
        <p:nvSpPr>
          <p:cNvPr id="657485083" name="Espace réservé pour le numéro de diapositive 3"/>
          <p:cNvSpPr>
            <a:spLocks noGrp="1"/>
          </p:cNvSpPr>
          <p:nvPr>
            <p:ph type="sldNum" sz="quarter" idx="10"/>
          </p:nvPr>
        </p:nvSpPr>
        <p:spPr bwMode="auto"/>
        <p:txBody>
          <a:bodyPr/>
          <a:lstStyle/>
          <a:p>
            <a:pPr>
              <a:defRPr/>
            </a:pPr>
            <a:fld id="{2E6999B8-B6B4-4561-A3CD-BBCDAB9FC9D9}" type="slidenum">
              <a:rPr lang="fr-FR"/>
              <a:t>1</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91302565" name="Slide Image Placeholder 1"/>
          <p:cNvSpPr>
            <a:spLocks noChangeAspect="1" noGrp="1" noRot="1"/>
          </p:cNvSpPr>
          <p:nvPr>
            <p:ph type="sldImg"/>
          </p:nvPr>
        </p:nvSpPr>
        <p:spPr bwMode="auto"/>
      </p:sp>
      <p:sp>
        <p:nvSpPr>
          <p:cNvPr id="1928664405" name="Notes Placeholder 2"/>
          <p:cNvSpPr>
            <a:spLocks noGrp="1"/>
          </p:cNvSpPr>
          <p:nvPr>
            <p:ph type="body" idx="1"/>
          </p:nvPr>
        </p:nvSpPr>
        <p:spPr bwMode="auto"/>
        <p:txBody>
          <a:bodyPr/>
          <a:lstStyle/>
          <a:p>
            <a:pPr>
              <a:defRPr/>
            </a:pPr>
            <a:endParaRPr/>
          </a:p>
        </p:txBody>
      </p:sp>
      <p:sp>
        <p:nvSpPr>
          <p:cNvPr id="654033841" name="Slide Number Placeholder 3"/>
          <p:cNvSpPr>
            <a:spLocks noGrp="1"/>
          </p:cNvSpPr>
          <p:nvPr>
            <p:ph type="sldNum" sz="quarter" idx="10"/>
          </p:nvPr>
        </p:nvSpPr>
        <p:spPr bwMode="auto"/>
        <p:txBody>
          <a:bodyPr/>
          <a:lstStyle/>
          <a:p>
            <a:pPr>
              <a:defRPr/>
            </a:pPr>
            <a:fld id="{4F7448D7-A83A-C1D5-048B-07266248FE98}" type="slidenum">
              <a:rPr/>
              <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913152968" name="Slide Image Placeholder 1"/>
          <p:cNvSpPr>
            <a:spLocks noChangeAspect="1" noGrp="1" noRot="1"/>
          </p:cNvSpPr>
          <p:nvPr>
            <p:ph type="sldImg"/>
          </p:nvPr>
        </p:nvSpPr>
        <p:spPr bwMode="auto"/>
      </p:sp>
      <p:sp>
        <p:nvSpPr>
          <p:cNvPr id="16047603" name="Notes Placeholder 2"/>
          <p:cNvSpPr>
            <a:spLocks noGrp="1"/>
          </p:cNvSpPr>
          <p:nvPr>
            <p:ph type="body" idx="1"/>
          </p:nvPr>
        </p:nvSpPr>
        <p:spPr bwMode="auto"/>
        <p:txBody>
          <a:bodyPr/>
          <a:lstStyle/>
          <a:p>
            <a:pPr>
              <a:defRPr/>
            </a:pPr>
            <a:endParaRPr/>
          </a:p>
        </p:txBody>
      </p:sp>
      <p:sp>
        <p:nvSpPr>
          <p:cNvPr id="1113473029" name="Slide Number Placeholder 3"/>
          <p:cNvSpPr>
            <a:spLocks noGrp="1"/>
          </p:cNvSpPr>
          <p:nvPr>
            <p:ph type="sldNum" sz="quarter" idx="10"/>
          </p:nvPr>
        </p:nvSpPr>
        <p:spPr bwMode="auto"/>
        <p:txBody>
          <a:bodyPr/>
          <a:lstStyle/>
          <a:p>
            <a:pPr>
              <a:defRPr/>
            </a:pPr>
            <a:fld id="{8A468224-050D-0701-2802-7A5BF391A075}" type="slidenum">
              <a:rPr/>
              <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1054020504" name="Slide Image Placeholder 1"/>
          <p:cNvSpPr>
            <a:spLocks noChangeAspect="1" noGrp="1" noRot="1"/>
          </p:cNvSpPr>
          <p:nvPr>
            <p:ph type="sldImg"/>
          </p:nvPr>
        </p:nvSpPr>
        <p:spPr bwMode="auto"/>
      </p:sp>
      <p:sp>
        <p:nvSpPr>
          <p:cNvPr id="1773933727" name="Notes Placeholder 2"/>
          <p:cNvSpPr>
            <a:spLocks noGrp="1"/>
          </p:cNvSpPr>
          <p:nvPr>
            <p:ph type="body" idx="1"/>
          </p:nvPr>
        </p:nvSpPr>
        <p:spPr bwMode="auto"/>
        <p:txBody>
          <a:bodyPr/>
          <a:lstStyle/>
          <a:p>
            <a:pPr>
              <a:defRPr/>
            </a:pPr>
            <a:endParaRPr/>
          </a:p>
        </p:txBody>
      </p:sp>
      <p:sp>
        <p:nvSpPr>
          <p:cNvPr id="326975596" name="Slide Number Placeholder 3"/>
          <p:cNvSpPr>
            <a:spLocks noGrp="1"/>
          </p:cNvSpPr>
          <p:nvPr>
            <p:ph type="sldNum" sz="quarter" idx="10"/>
          </p:nvPr>
        </p:nvSpPr>
        <p:spPr bwMode="auto"/>
        <p:txBody>
          <a:bodyPr/>
          <a:lstStyle/>
          <a:p>
            <a:pPr>
              <a:defRPr/>
            </a:pPr>
            <a:fld id="{7BB22D6E-C5D8-0D6C-D30B-9C6C5FC695E0}" type="slidenum">
              <a:rPr/>
              <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1645479579" name="Slide Image Placeholder 1"/>
          <p:cNvSpPr>
            <a:spLocks noChangeAspect="1" noGrp="1" noRot="1"/>
          </p:cNvSpPr>
          <p:nvPr>
            <p:ph type="sldImg"/>
          </p:nvPr>
        </p:nvSpPr>
        <p:spPr bwMode="auto"/>
      </p:sp>
      <p:sp>
        <p:nvSpPr>
          <p:cNvPr id="2012041787" name="Notes Placeholder 2"/>
          <p:cNvSpPr>
            <a:spLocks noGrp="1"/>
          </p:cNvSpPr>
          <p:nvPr>
            <p:ph type="body" idx="1"/>
          </p:nvPr>
        </p:nvSpPr>
        <p:spPr bwMode="auto"/>
        <p:txBody>
          <a:bodyPr/>
          <a:lstStyle/>
          <a:p>
            <a:pPr>
              <a:defRPr/>
            </a:pPr>
            <a:endParaRPr/>
          </a:p>
        </p:txBody>
      </p:sp>
      <p:sp>
        <p:nvSpPr>
          <p:cNvPr id="675260664" name="Slide Number Placeholder 3"/>
          <p:cNvSpPr>
            <a:spLocks noGrp="1"/>
          </p:cNvSpPr>
          <p:nvPr>
            <p:ph type="sldNum" sz="quarter" idx="10"/>
          </p:nvPr>
        </p:nvSpPr>
        <p:spPr bwMode="auto"/>
        <p:txBody>
          <a:bodyPr/>
          <a:lstStyle/>
          <a:p>
            <a:pPr>
              <a:defRPr/>
            </a:pPr>
            <a:fld id="{9CEB8D78-5C4A-3B19-AAE0-B886F00E979B}" type="slidenum">
              <a:rPr/>
              <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1069052182" name="Slide Image Placeholder 1"/>
          <p:cNvSpPr>
            <a:spLocks noChangeAspect="1" noGrp="1" noRot="1"/>
          </p:cNvSpPr>
          <p:nvPr>
            <p:ph type="sldImg"/>
          </p:nvPr>
        </p:nvSpPr>
        <p:spPr bwMode="auto"/>
      </p:sp>
      <p:sp>
        <p:nvSpPr>
          <p:cNvPr id="852026587" name="Notes Placeholder 2"/>
          <p:cNvSpPr>
            <a:spLocks noGrp="1"/>
          </p:cNvSpPr>
          <p:nvPr>
            <p:ph type="body" idx="1"/>
          </p:nvPr>
        </p:nvSpPr>
        <p:spPr bwMode="auto"/>
        <p:txBody>
          <a:bodyPr/>
          <a:lstStyle/>
          <a:p>
            <a:pPr>
              <a:defRPr/>
            </a:pPr>
            <a:endParaRPr/>
          </a:p>
        </p:txBody>
      </p:sp>
      <p:sp>
        <p:nvSpPr>
          <p:cNvPr id="104628538" name="Slide Number Placeholder 3"/>
          <p:cNvSpPr>
            <a:spLocks noGrp="1"/>
          </p:cNvSpPr>
          <p:nvPr>
            <p:ph type="sldNum" sz="quarter" idx="10"/>
          </p:nvPr>
        </p:nvSpPr>
        <p:spPr bwMode="auto"/>
        <p:txBody>
          <a:bodyPr/>
          <a:lstStyle/>
          <a:p>
            <a:pPr>
              <a:defRPr/>
            </a:pPr>
            <a:fld id="{4BF7C472-BFBC-6E29-9CEC-0EDC7D62D962}" type="slidenum">
              <a:rPr/>
              <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1196157190" name="Slide Image Placeholder 1"/>
          <p:cNvSpPr>
            <a:spLocks noChangeAspect="1" noGrp="1" noRot="1"/>
          </p:cNvSpPr>
          <p:nvPr>
            <p:ph type="sldImg"/>
          </p:nvPr>
        </p:nvSpPr>
        <p:spPr bwMode="auto"/>
      </p:sp>
      <p:sp>
        <p:nvSpPr>
          <p:cNvPr id="850755696" name="Notes Placeholder 2"/>
          <p:cNvSpPr>
            <a:spLocks noGrp="1"/>
          </p:cNvSpPr>
          <p:nvPr>
            <p:ph type="body" idx="1"/>
          </p:nvPr>
        </p:nvSpPr>
        <p:spPr bwMode="auto"/>
        <p:txBody>
          <a:bodyPr/>
          <a:lstStyle/>
          <a:p>
            <a:pPr>
              <a:defRPr/>
            </a:pPr>
            <a:endParaRPr/>
          </a:p>
        </p:txBody>
      </p:sp>
      <p:sp>
        <p:nvSpPr>
          <p:cNvPr id="2032749863" name="Slide Number Placeholder 3"/>
          <p:cNvSpPr>
            <a:spLocks noGrp="1"/>
          </p:cNvSpPr>
          <p:nvPr>
            <p:ph type="sldNum" sz="quarter" idx="10"/>
          </p:nvPr>
        </p:nvSpPr>
        <p:spPr bwMode="auto"/>
        <p:txBody>
          <a:bodyPr/>
          <a:lstStyle/>
          <a:p>
            <a:pPr>
              <a:defRPr/>
            </a:pPr>
            <a:fld id="{43227E48-5909-7186-4AFF-68FE73B06454}" type="slidenum">
              <a:rPr/>
              <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23974325" name="Slide Image Placeholder 1"/>
          <p:cNvSpPr>
            <a:spLocks noChangeAspect="1" noGrp="1" noRot="1"/>
          </p:cNvSpPr>
          <p:nvPr>
            <p:ph type="sldImg"/>
          </p:nvPr>
        </p:nvSpPr>
        <p:spPr bwMode="auto"/>
      </p:sp>
      <p:sp>
        <p:nvSpPr>
          <p:cNvPr id="1506563352" name="Notes Placeholder 2"/>
          <p:cNvSpPr>
            <a:spLocks noGrp="1"/>
          </p:cNvSpPr>
          <p:nvPr>
            <p:ph type="body" idx="1"/>
          </p:nvPr>
        </p:nvSpPr>
        <p:spPr bwMode="auto"/>
        <p:txBody>
          <a:bodyPr/>
          <a:lstStyle/>
          <a:p>
            <a:pPr>
              <a:defRPr/>
            </a:pPr>
            <a:endParaRPr/>
          </a:p>
        </p:txBody>
      </p:sp>
      <p:sp>
        <p:nvSpPr>
          <p:cNvPr id="1610268384" name="Slide Number Placeholder 3"/>
          <p:cNvSpPr>
            <a:spLocks noGrp="1"/>
          </p:cNvSpPr>
          <p:nvPr>
            <p:ph type="sldNum" sz="quarter" idx="10"/>
          </p:nvPr>
        </p:nvSpPr>
        <p:spPr bwMode="auto"/>
        <p:txBody>
          <a:bodyPr/>
          <a:lstStyle/>
          <a:p>
            <a:pPr>
              <a:defRPr/>
            </a:pPr>
            <a:fld id="{74218679-53C4-FC8B-3414-14552DE34E87}" type="slidenum">
              <a:rPr/>
              <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B4CB5C09-9264-F7CB-695D-3A64C1A8051B}" type="slidenum">
              <a:rPr/>
              <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652100399" name="Slide Image Placeholder 1"/>
          <p:cNvSpPr>
            <a:spLocks noChangeAspect="1" noGrp="1" noRot="1"/>
          </p:cNvSpPr>
          <p:nvPr>
            <p:ph type="sldImg"/>
          </p:nvPr>
        </p:nvSpPr>
        <p:spPr bwMode="auto"/>
      </p:sp>
      <p:sp>
        <p:nvSpPr>
          <p:cNvPr id="2023577740" name="Notes Placeholder 2"/>
          <p:cNvSpPr>
            <a:spLocks noGrp="1"/>
          </p:cNvSpPr>
          <p:nvPr>
            <p:ph type="body" idx="1"/>
          </p:nvPr>
        </p:nvSpPr>
        <p:spPr bwMode="auto"/>
        <p:txBody>
          <a:bodyPr/>
          <a:lstStyle/>
          <a:p>
            <a:pPr>
              <a:defRPr/>
            </a:pPr>
            <a:endParaRPr/>
          </a:p>
        </p:txBody>
      </p:sp>
      <p:sp>
        <p:nvSpPr>
          <p:cNvPr id="1924690429" name="Slide Number Placeholder 3"/>
          <p:cNvSpPr>
            <a:spLocks noGrp="1"/>
          </p:cNvSpPr>
          <p:nvPr>
            <p:ph type="sldNum" sz="quarter" idx="10"/>
          </p:nvPr>
        </p:nvSpPr>
        <p:spPr bwMode="auto"/>
        <p:txBody>
          <a:bodyPr/>
          <a:lstStyle/>
          <a:p>
            <a:pPr>
              <a:defRPr/>
            </a:pPr>
            <a:fld id="{E1D77A9C-C3B8-BD1B-1A75-12767BA9976E}" type="slidenum">
              <a:rPr/>
              <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1014456998" name="Slide Image Placeholder 1"/>
          <p:cNvSpPr>
            <a:spLocks noChangeAspect="1" noGrp="1" noRot="1"/>
          </p:cNvSpPr>
          <p:nvPr>
            <p:ph type="sldImg"/>
          </p:nvPr>
        </p:nvSpPr>
        <p:spPr bwMode="auto"/>
      </p:sp>
      <p:sp>
        <p:nvSpPr>
          <p:cNvPr id="1571058705" name="Notes Placeholder 2"/>
          <p:cNvSpPr>
            <a:spLocks noGrp="1"/>
          </p:cNvSpPr>
          <p:nvPr>
            <p:ph type="body" idx="1"/>
          </p:nvPr>
        </p:nvSpPr>
        <p:spPr bwMode="auto"/>
        <p:txBody>
          <a:bodyPr/>
          <a:lstStyle/>
          <a:p>
            <a:pPr>
              <a:defRPr/>
            </a:pPr>
            <a:endParaRPr/>
          </a:p>
        </p:txBody>
      </p:sp>
      <p:sp>
        <p:nvSpPr>
          <p:cNvPr id="1493771067" name="Slide Number Placeholder 3"/>
          <p:cNvSpPr>
            <a:spLocks noGrp="1"/>
          </p:cNvSpPr>
          <p:nvPr>
            <p:ph type="sldNum" sz="quarter" idx="10"/>
          </p:nvPr>
        </p:nvSpPr>
        <p:spPr bwMode="auto"/>
        <p:txBody>
          <a:bodyPr/>
          <a:lstStyle/>
          <a:p>
            <a:pPr>
              <a:defRPr/>
            </a:pPr>
            <a:fld id="{6BA2E255-54EE-BFE4-F0DD-22F05E2241A1}" type="slidenum">
              <a:rPr/>
              <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5E9FE5FE-4451-2F91-04C9-B3964EA34EA0}" type="slidenum">
              <a:rPr/>
              <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649210752" name="Slide Image Placeholder 1"/>
          <p:cNvSpPr>
            <a:spLocks noChangeAspect="1" noGrp="1" noRot="1"/>
          </p:cNvSpPr>
          <p:nvPr>
            <p:ph type="sldImg"/>
          </p:nvPr>
        </p:nvSpPr>
        <p:spPr bwMode="auto"/>
      </p:sp>
      <p:sp>
        <p:nvSpPr>
          <p:cNvPr id="1111459302" name="Notes Placeholder 2"/>
          <p:cNvSpPr>
            <a:spLocks noGrp="1"/>
          </p:cNvSpPr>
          <p:nvPr>
            <p:ph type="body" idx="1"/>
          </p:nvPr>
        </p:nvSpPr>
        <p:spPr bwMode="auto"/>
        <p:txBody>
          <a:bodyPr/>
          <a:lstStyle/>
          <a:p>
            <a:pPr>
              <a:defRPr/>
            </a:pPr>
            <a:endParaRPr/>
          </a:p>
        </p:txBody>
      </p:sp>
      <p:sp>
        <p:nvSpPr>
          <p:cNvPr id="1486459219" name="Slide Number Placeholder 3"/>
          <p:cNvSpPr>
            <a:spLocks noGrp="1"/>
          </p:cNvSpPr>
          <p:nvPr>
            <p:ph type="sldNum" sz="quarter" idx="10"/>
          </p:nvPr>
        </p:nvSpPr>
        <p:spPr bwMode="auto"/>
        <p:txBody>
          <a:bodyPr/>
          <a:lstStyle/>
          <a:p>
            <a:pPr>
              <a:defRPr/>
            </a:pPr>
            <a:fld id="{BB718ED1-9F40-555E-12AE-25D6C3310138}" type="slidenum">
              <a:rPr/>
              <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37165716" name="Slide Image Placeholder 1"/>
          <p:cNvSpPr>
            <a:spLocks noChangeAspect="1" noGrp="1" noRot="1"/>
          </p:cNvSpPr>
          <p:nvPr>
            <p:ph type="sldImg"/>
          </p:nvPr>
        </p:nvSpPr>
        <p:spPr bwMode="auto"/>
      </p:sp>
      <p:sp>
        <p:nvSpPr>
          <p:cNvPr id="1453471853" name="Notes Placeholder 2"/>
          <p:cNvSpPr>
            <a:spLocks noGrp="1"/>
          </p:cNvSpPr>
          <p:nvPr>
            <p:ph type="body" idx="1"/>
          </p:nvPr>
        </p:nvSpPr>
        <p:spPr bwMode="auto"/>
        <p:txBody>
          <a:bodyPr/>
          <a:lstStyle/>
          <a:p>
            <a:pPr>
              <a:defRPr/>
            </a:pPr>
            <a:endParaRPr/>
          </a:p>
        </p:txBody>
      </p:sp>
      <p:sp>
        <p:nvSpPr>
          <p:cNvPr id="663690751" name="Slide Number Placeholder 3"/>
          <p:cNvSpPr>
            <a:spLocks noGrp="1"/>
          </p:cNvSpPr>
          <p:nvPr>
            <p:ph type="sldNum" sz="quarter" idx="10"/>
          </p:nvPr>
        </p:nvSpPr>
        <p:spPr bwMode="auto"/>
        <p:txBody>
          <a:bodyPr/>
          <a:lstStyle/>
          <a:p>
            <a:pPr>
              <a:defRPr/>
            </a:pPr>
            <a:fld id="{C1D18262-2A8E-9D21-7B16-EBE6A0E986CC}" type="slidenum">
              <a:rPr/>
              <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75879096" name="Slide Image Placeholder 1"/>
          <p:cNvSpPr>
            <a:spLocks noChangeAspect="1" noGrp="1" noRot="1"/>
          </p:cNvSpPr>
          <p:nvPr>
            <p:ph type="sldImg"/>
          </p:nvPr>
        </p:nvSpPr>
        <p:spPr bwMode="auto"/>
      </p:sp>
      <p:sp>
        <p:nvSpPr>
          <p:cNvPr id="1790724265" name="Notes Placeholder 2"/>
          <p:cNvSpPr>
            <a:spLocks noGrp="1"/>
          </p:cNvSpPr>
          <p:nvPr>
            <p:ph type="body" idx="1"/>
          </p:nvPr>
        </p:nvSpPr>
        <p:spPr bwMode="auto"/>
        <p:txBody>
          <a:bodyPr/>
          <a:lstStyle/>
          <a:p>
            <a:pPr>
              <a:defRPr/>
            </a:pPr>
            <a:endParaRPr/>
          </a:p>
        </p:txBody>
      </p:sp>
      <p:sp>
        <p:nvSpPr>
          <p:cNvPr id="683730180" name="Slide Number Placeholder 3"/>
          <p:cNvSpPr>
            <a:spLocks noGrp="1"/>
          </p:cNvSpPr>
          <p:nvPr>
            <p:ph type="sldNum" sz="quarter" idx="10"/>
          </p:nvPr>
        </p:nvSpPr>
        <p:spPr bwMode="auto"/>
        <p:txBody>
          <a:bodyPr/>
          <a:lstStyle/>
          <a:p>
            <a:pPr>
              <a:defRPr/>
            </a:pPr>
            <a:fld id="{A75B80FC-3AB8-D22A-89B2-20B0B523765B}" type="slidenum">
              <a:rPr/>
              <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529398851" name="Slide Image Placeholder 1"/>
          <p:cNvSpPr>
            <a:spLocks noChangeAspect="1" noGrp="1" noRot="1"/>
          </p:cNvSpPr>
          <p:nvPr>
            <p:ph type="sldImg"/>
          </p:nvPr>
        </p:nvSpPr>
        <p:spPr bwMode="auto"/>
      </p:sp>
      <p:sp>
        <p:nvSpPr>
          <p:cNvPr id="1109259175" name="Notes Placeholder 2"/>
          <p:cNvSpPr>
            <a:spLocks noGrp="1"/>
          </p:cNvSpPr>
          <p:nvPr>
            <p:ph type="body" idx="1"/>
          </p:nvPr>
        </p:nvSpPr>
        <p:spPr bwMode="auto"/>
        <p:txBody>
          <a:bodyPr/>
          <a:lstStyle/>
          <a:p>
            <a:pPr>
              <a:defRPr/>
            </a:pPr>
            <a:endParaRPr/>
          </a:p>
        </p:txBody>
      </p:sp>
      <p:sp>
        <p:nvSpPr>
          <p:cNvPr id="528276504" name="Slide Number Placeholder 3"/>
          <p:cNvSpPr>
            <a:spLocks noGrp="1"/>
          </p:cNvSpPr>
          <p:nvPr>
            <p:ph type="sldNum" sz="quarter" idx="10"/>
          </p:nvPr>
        </p:nvSpPr>
        <p:spPr bwMode="auto"/>
        <p:txBody>
          <a:bodyPr/>
          <a:lstStyle/>
          <a:p>
            <a:pPr>
              <a:defRPr/>
            </a:pPr>
            <a:fld id="{A2107479-5D3E-61C6-376A-E11E79F9FF8E}" type="slidenum">
              <a:rPr/>
              <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645124743" name="Slide Image Placeholder 1"/>
          <p:cNvSpPr>
            <a:spLocks noChangeAspect="1" noGrp="1" noRot="1"/>
          </p:cNvSpPr>
          <p:nvPr>
            <p:ph type="sldImg"/>
          </p:nvPr>
        </p:nvSpPr>
        <p:spPr bwMode="auto"/>
      </p:sp>
      <p:sp>
        <p:nvSpPr>
          <p:cNvPr id="617099852" name="Notes Placeholder 2"/>
          <p:cNvSpPr>
            <a:spLocks noGrp="1"/>
          </p:cNvSpPr>
          <p:nvPr>
            <p:ph type="body" idx="1"/>
          </p:nvPr>
        </p:nvSpPr>
        <p:spPr bwMode="auto"/>
        <p:txBody>
          <a:bodyPr/>
          <a:lstStyle/>
          <a:p>
            <a:pPr>
              <a:defRPr/>
            </a:pPr>
            <a:endParaRPr/>
          </a:p>
        </p:txBody>
      </p:sp>
      <p:sp>
        <p:nvSpPr>
          <p:cNvPr id="2037739567" name="Slide Number Placeholder 3"/>
          <p:cNvSpPr>
            <a:spLocks noGrp="1"/>
          </p:cNvSpPr>
          <p:nvPr>
            <p:ph type="sldNum" sz="quarter" idx="10"/>
          </p:nvPr>
        </p:nvSpPr>
        <p:spPr bwMode="auto"/>
        <p:txBody>
          <a:bodyPr/>
          <a:lstStyle/>
          <a:p>
            <a:pPr>
              <a:defRPr/>
            </a:pPr>
            <a:fld id="{68D8F147-0A54-062B-EB76-79900EDD7331}" type="slidenum">
              <a:rPr/>
              <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1291070580" name="Slide Image Placeholder 1"/>
          <p:cNvSpPr>
            <a:spLocks noChangeAspect="1" noGrp="1" noRot="1"/>
          </p:cNvSpPr>
          <p:nvPr>
            <p:ph type="sldImg"/>
          </p:nvPr>
        </p:nvSpPr>
        <p:spPr bwMode="auto"/>
      </p:sp>
      <p:sp>
        <p:nvSpPr>
          <p:cNvPr id="428098769" name="Notes Placeholder 2"/>
          <p:cNvSpPr>
            <a:spLocks noGrp="1"/>
          </p:cNvSpPr>
          <p:nvPr>
            <p:ph type="body" idx="1"/>
          </p:nvPr>
        </p:nvSpPr>
        <p:spPr bwMode="auto"/>
        <p:txBody>
          <a:bodyPr/>
          <a:lstStyle/>
          <a:p>
            <a:pPr>
              <a:defRPr/>
            </a:pPr>
            <a:endParaRPr/>
          </a:p>
        </p:txBody>
      </p:sp>
      <p:sp>
        <p:nvSpPr>
          <p:cNvPr id="646015011" name="Slide Number Placeholder 3"/>
          <p:cNvSpPr>
            <a:spLocks noGrp="1"/>
          </p:cNvSpPr>
          <p:nvPr>
            <p:ph type="sldNum" sz="quarter" idx="10"/>
          </p:nvPr>
        </p:nvSpPr>
        <p:spPr bwMode="auto"/>
        <p:txBody>
          <a:bodyPr/>
          <a:lstStyle/>
          <a:p>
            <a:pPr>
              <a:defRPr/>
            </a:pPr>
            <a:fld id="{EBFD162A-C12D-0382-4E45-D87B0187DF6E}" type="slidenum">
              <a:rPr/>
              <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932942614" name="Slide Image Placeholder 1"/>
          <p:cNvSpPr>
            <a:spLocks noChangeAspect="1" noGrp="1" noRot="1"/>
          </p:cNvSpPr>
          <p:nvPr>
            <p:ph type="sldImg"/>
          </p:nvPr>
        </p:nvSpPr>
        <p:spPr bwMode="auto"/>
      </p:sp>
      <p:sp>
        <p:nvSpPr>
          <p:cNvPr id="34509485" name="Notes Placeholder 2"/>
          <p:cNvSpPr>
            <a:spLocks noGrp="1"/>
          </p:cNvSpPr>
          <p:nvPr>
            <p:ph type="body" idx="1"/>
          </p:nvPr>
        </p:nvSpPr>
        <p:spPr bwMode="auto"/>
        <p:txBody>
          <a:bodyPr/>
          <a:lstStyle/>
          <a:p>
            <a:pPr>
              <a:defRPr/>
            </a:pPr>
            <a:endParaRPr/>
          </a:p>
        </p:txBody>
      </p:sp>
      <p:sp>
        <p:nvSpPr>
          <p:cNvPr id="1394585321" name="Slide Number Placeholder 3"/>
          <p:cNvSpPr>
            <a:spLocks noGrp="1"/>
          </p:cNvSpPr>
          <p:nvPr>
            <p:ph type="sldNum" sz="quarter" idx="10"/>
          </p:nvPr>
        </p:nvSpPr>
        <p:spPr bwMode="auto"/>
        <p:txBody>
          <a:bodyPr/>
          <a:lstStyle/>
          <a:p>
            <a:pPr>
              <a:defRPr/>
            </a:pPr>
            <a:fld id="{0F8C699F-AB66-DF19-E493-956961EFC8F2}" type="slidenum">
              <a:rPr/>
              <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972061171" name="Slide Image Placeholder 1"/>
          <p:cNvSpPr>
            <a:spLocks noChangeAspect="1" noGrp="1" noRot="1"/>
          </p:cNvSpPr>
          <p:nvPr>
            <p:ph type="sldImg"/>
          </p:nvPr>
        </p:nvSpPr>
        <p:spPr bwMode="auto"/>
      </p:sp>
      <p:sp>
        <p:nvSpPr>
          <p:cNvPr id="26602158" name="Notes Placeholder 2"/>
          <p:cNvSpPr>
            <a:spLocks noGrp="1"/>
          </p:cNvSpPr>
          <p:nvPr>
            <p:ph type="body" idx="1"/>
          </p:nvPr>
        </p:nvSpPr>
        <p:spPr bwMode="auto"/>
        <p:txBody>
          <a:bodyPr/>
          <a:lstStyle/>
          <a:p>
            <a:pPr>
              <a:defRPr/>
            </a:pPr>
            <a:endParaRPr/>
          </a:p>
        </p:txBody>
      </p:sp>
      <p:sp>
        <p:nvSpPr>
          <p:cNvPr id="1365924918" name="Slide Number Placeholder 3"/>
          <p:cNvSpPr>
            <a:spLocks noGrp="1"/>
          </p:cNvSpPr>
          <p:nvPr>
            <p:ph type="sldNum" sz="quarter" idx="10"/>
          </p:nvPr>
        </p:nvSpPr>
        <p:spPr bwMode="auto"/>
        <p:txBody>
          <a:bodyPr/>
          <a:lstStyle/>
          <a:p>
            <a:pPr>
              <a:defRPr/>
            </a:pPr>
            <a:fld id="{9AB705A9-16A3-7D4F-08B4-9B7F788D60DD}" type="slidenum">
              <a:rPr/>
              <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020144855" name="Slide Image Placeholder 1"/>
          <p:cNvSpPr>
            <a:spLocks noChangeAspect="1" noGrp="1" noRot="1"/>
          </p:cNvSpPr>
          <p:nvPr>
            <p:ph type="sldImg"/>
          </p:nvPr>
        </p:nvSpPr>
        <p:spPr bwMode="auto"/>
      </p:sp>
      <p:sp>
        <p:nvSpPr>
          <p:cNvPr id="1092172550" name="Notes Placeholder 2"/>
          <p:cNvSpPr>
            <a:spLocks noGrp="1"/>
          </p:cNvSpPr>
          <p:nvPr>
            <p:ph type="body" idx="1"/>
          </p:nvPr>
        </p:nvSpPr>
        <p:spPr bwMode="auto"/>
        <p:txBody>
          <a:bodyPr/>
          <a:lstStyle/>
          <a:p>
            <a:pPr>
              <a:defRPr/>
            </a:pPr>
            <a:endParaRPr/>
          </a:p>
        </p:txBody>
      </p:sp>
      <p:sp>
        <p:nvSpPr>
          <p:cNvPr id="89303506" name="Slide Number Placeholder 3"/>
          <p:cNvSpPr>
            <a:spLocks noGrp="1"/>
          </p:cNvSpPr>
          <p:nvPr>
            <p:ph type="sldNum" sz="quarter" idx="10"/>
          </p:nvPr>
        </p:nvSpPr>
        <p:spPr bwMode="auto"/>
        <p:txBody>
          <a:bodyPr/>
          <a:lstStyle/>
          <a:p>
            <a:pPr>
              <a:defRPr/>
            </a:pPr>
            <a:fld id="{EBAE34F6-1890-C02C-5BD4-E427CD5EAE96}" type="slidenum">
              <a:rPr/>
              <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462333829" name="Slide Image Placeholder 1"/>
          <p:cNvSpPr>
            <a:spLocks noChangeAspect="1" noGrp="1" noRot="1"/>
          </p:cNvSpPr>
          <p:nvPr>
            <p:ph type="sldImg"/>
          </p:nvPr>
        </p:nvSpPr>
        <p:spPr bwMode="auto"/>
      </p:sp>
      <p:sp>
        <p:nvSpPr>
          <p:cNvPr id="838739867" name="Notes Placeholder 2"/>
          <p:cNvSpPr>
            <a:spLocks noGrp="1"/>
          </p:cNvSpPr>
          <p:nvPr>
            <p:ph type="body" idx="1"/>
          </p:nvPr>
        </p:nvSpPr>
        <p:spPr bwMode="auto"/>
        <p:txBody>
          <a:bodyPr/>
          <a:lstStyle/>
          <a:p>
            <a:pPr>
              <a:defRPr/>
            </a:pPr>
            <a:endParaRPr/>
          </a:p>
        </p:txBody>
      </p:sp>
      <p:sp>
        <p:nvSpPr>
          <p:cNvPr id="1503603547" name="Slide Number Placeholder 3"/>
          <p:cNvSpPr>
            <a:spLocks noGrp="1"/>
          </p:cNvSpPr>
          <p:nvPr>
            <p:ph type="sldNum" sz="quarter" idx="10"/>
          </p:nvPr>
        </p:nvSpPr>
        <p:spPr bwMode="auto"/>
        <p:txBody>
          <a:bodyPr/>
          <a:lstStyle/>
          <a:p>
            <a:pPr>
              <a:defRPr/>
            </a:pPr>
            <a:fld id="{555F2EF6-92B8-072D-A356-E89D494E2617}" type="slidenum">
              <a:rPr/>
              <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32079044" name="Slide Image Placeholder 1"/>
          <p:cNvSpPr>
            <a:spLocks noChangeAspect="1" noGrp="1" noRot="1"/>
          </p:cNvSpPr>
          <p:nvPr>
            <p:ph type="sldImg"/>
          </p:nvPr>
        </p:nvSpPr>
        <p:spPr bwMode="auto"/>
      </p:sp>
      <p:sp>
        <p:nvSpPr>
          <p:cNvPr id="1681277192" name="Notes Placeholder 2"/>
          <p:cNvSpPr>
            <a:spLocks noGrp="1"/>
          </p:cNvSpPr>
          <p:nvPr>
            <p:ph type="body" idx="1"/>
          </p:nvPr>
        </p:nvSpPr>
        <p:spPr bwMode="auto"/>
        <p:txBody>
          <a:bodyPr/>
          <a:lstStyle/>
          <a:p>
            <a:pPr>
              <a:defRPr/>
            </a:pPr>
            <a:endParaRPr/>
          </a:p>
        </p:txBody>
      </p:sp>
      <p:sp>
        <p:nvSpPr>
          <p:cNvPr id="647116768" name="Slide Number Placeholder 3"/>
          <p:cNvSpPr>
            <a:spLocks noGrp="1"/>
          </p:cNvSpPr>
          <p:nvPr>
            <p:ph type="sldNum" sz="quarter" idx="10"/>
          </p:nvPr>
        </p:nvSpPr>
        <p:spPr bwMode="auto"/>
        <p:txBody>
          <a:bodyPr/>
          <a:lstStyle/>
          <a:p>
            <a:pPr>
              <a:defRPr/>
            </a:pPr>
            <a:fld id="{A7F7216D-1B54-B7D6-CD22-5122A5F73C20}" type="slidenum">
              <a:rPr/>
              <a:t/>
            </a:fld>
            <a:endParaRPr/>
          </a:p>
        </p:txBody>
      </p:sp>
    </p:spTree>
  </p:cSld>
  <p:clrMapOvr>
    <a:masterClrMapping/>
  </p:clrMapOvr>
</p:notes>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title" userDrawn="1">
  <p:cSld name="Diapositive de titre">
    <p:spTree>
      <p:nvGrpSpPr>
        <p:cNvPr id="1" name=""/>
        <p:cNvGrpSpPr/>
        <p:nvPr/>
      </p:nvGrpSpPr>
      <p:grpSpPr bwMode="auto">
        <a:xfrm>
          <a:off x="0" y="0"/>
          <a:ext cx="0" cy="0"/>
          <a:chOff x="0" y="0"/>
          <a:chExt cx="0" cy="0"/>
        </a:xfrm>
      </p:grpSpPr>
      <p:sp>
        <p:nvSpPr>
          <p:cNvPr id="122428336" name="Titre 1"/>
          <p:cNvSpPr>
            <a:spLocks noGrp="1"/>
          </p:cNvSpPr>
          <p:nvPr>
            <p:ph type="ctrTitle"/>
          </p:nvPr>
        </p:nvSpPr>
        <p:spPr bwMode="auto">
          <a:xfrm>
            <a:off x="1524000" y="1122363"/>
            <a:ext cx="9144000" cy="2387600"/>
          </a:xfrm>
        </p:spPr>
        <p:txBody>
          <a:bodyPr anchor="b"/>
          <a:lstStyle>
            <a:lvl1pPr algn="ctr">
              <a:defRPr sz="6000"/>
            </a:lvl1pPr>
          </a:lstStyle>
          <a:p>
            <a:pPr>
              <a:defRPr/>
            </a:pPr>
            <a:r>
              <a:rPr lang="fr-FR"/>
              <a:t>Modifiez le style du titre</a:t>
            </a:r>
            <a:endParaRPr lang="fr-FR"/>
          </a:p>
        </p:txBody>
      </p:sp>
      <p:sp>
        <p:nvSpPr>
          <p:cNvPr id="34894908" name="Sous-titre 2"/>
          <p:cNvSpPr>
            <a:spLocks noGrp="1"/>
          </p:cNvSpPr>
          <p:nvPr>
            <p:ph type="subTitle" idx="1"/>
          </p:nvPr>
        </p:nvSpPr>
        <p:spPr bwMode="auto">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defRPr/>
            </a:pPr>
            <a:r>
              <a:rPr lang="fr-FR"/>
              <a:t>Modifiez le style des sous-titres du masque</a:t>
            </a:r>
            <a:endParaRPr lang="fr-FR"/>
          </a:p>
        </p:txBody>
      </p:sp>
      <p:sp>
        <p:nvSpPr>
          <p:cNvPr id="1573065712" name="Espace réservé de la date 3"/>
          <p:cNvSpPr>
            <a:spLocks noGrp="1"/>
          </p:cNvSpPr>
          <p:nvPr>
            <p:ph type="dt" sz="half" idx="10"/>
          </p:nvPr>
        </p:nvSpPr>
        <p:spPr bwMode="auto"/>
        <p:txBody>
          <a:bodyPr/>
          <a:lstStyle/>
          <a:p>
            <a:pPr>
              <a:defRPr/>
            </a:pPr>
            <a:fld id="{BCC18F51-09EC-435C-A3BA-64A766E099C0}" type="datetimeFigureOut">
              <a:rPr lang="fr-FR"/>
              <a:t>30.10.2013</a:t>
            </a:fld>
            <a:endParaRPr lang="fr-FR"/>
          </a:p>
        </p:txBody>
      </p:sp>
      <p:sp>
        <p:nvSpPr>
          <p:cNvPr id="396314428" name="Espace réservé du pied de page 4"/>
          <p:cNvSpPr>
            <a:spLocks noGrp="1"/>
          </p:cNvSpPr>
          <p:nvPr>
            <p:ph type="ftr" sz="quarter" idx="11"/>
          </p:nvPr>
        </p:nvSpPr>
        <p:spPr bwMode="auto"/>
        <p:txBody>
          <a:bodyPr/>
          <a:lstStyle/>
          <a:p>
            <a:pPr>
              <a:defRPr/>
            </a:pPr>
            <a:endParaRPr lang="fr-FR"/>
          </a:p>
        </p:txBody>
      </p:sp>
      <p:sp>
        <p:nvSpPr>
          <p:cNvPr id="1681059532" name="Espace réservé du numéro de diapositive 5"/>
          <p:cNvSpPr>
            <a:spLocks noGrp="1"/>
          </p:cNvSpPr>
          <p:nvPr>
            <p:ph type="sldNum" sz="quarter" idx="12"/>
          </p:nvPr>
        </p:nvSpPr>
        <p:spPr bwMode="auto"/>
        <p:txBody>
          <a:bodyPr/>
          <a:lstStyle/>
          <a:p>
            <a:pPr>
              <a:defRPr/>
            </a:pPr>
            <a:fld id="{08395586-F03A-48D1-94DF-16B239DF4FB5}" type="slidenum">
              <a:rPr lang="fr-F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vertTx" userDrawn="1">
  <p:cSld name="Titre et texte vertical">
    <p:spTree>
      <p:nvGrpSpPr>
        <p:cNvPr id="1" name=""/>
        <p:cNvGrpSpPr/>
        <p:nvPr/>
      </p:nvGrpSpPr>
      <p:grpSpPr bwMode="auto">
        <a:xfrm>
          <a:off x="0" y="0"/>
          <a:ext cx="0" cy="0"/>
          <a:chOff x="0" y="0"/>
          <a:chExt cx="0" cy="0"/>
        </a:xfrm>
      </p:grpSpPr>
      <p:sp>
        <p:nvSpPr>
          <p:cNvPr id="1938247168" name="Titre 1"/>
          <p:cNvSpPr>
            <a:spLocks noGrp="1"/>
          </p:cNvSpPr>
          <p:nvPr>
            <p:ph type="title"/>
          </p:nvPr>
        </p:nvSpPr>
        <p:spPr bwMode="auto"/>
        <p:txBody>
          <a:bodyPr/>
          <a:lstStyle/>
          <a:p>
            <a:pPr>
              <a:defRPr/>
            </a:pPr>
            <a:r>
              <a:rPr lang="fr-FR"/>
              <a:t>Modifiez le style du titre</a:t>
            </a:r>
            <a:endParaRPr lang="fr-FR"/>
          </a:p>
        </p:txBody>
      </p:sp>
      <p:sp>
        <p:nvSpPr>
          <p:cNvPr id="1713984439" name="Espace réservé du texte vertical 2"/>
          <p:cNvSpPr>
            <a:spLocks noGrp="1"/>
          </p:cNvSpPr>
          <p:nvPr>
            <p:ph type="body" orient="vert" idx="1"/>
          </p:nvPr>
        </p:nvSpPr>
        <p:spPr bwMode="auto"/>
        <p:txBody>
          <a:bodyPr vert="eaVert"/>
          <a:lstStyle/>
          <a:p>
            <a:pPr lvl="0">
              <a:defRPr/>
            </a:pPr>
            <a:r>
              <a:rPr lang="fr-FR"/>
              <a:t>Modifiez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lang="fr-FR"/>
          </a:p>
        </p:txBody>
      </p:sp>
      <p:sp>
        <p:nvSpPr>
          <p:cNvPr id="579080106" name="Espace réservé de la date 3"/>
          <p:cNvSpPr>
            <a:spLocks noGrp="1"/>
          </p:cNvSpPr>
          <p:nvPr>
            <p:ph type="dt" sz="half" idx="10"/>
          </p:nvPr>
        </p:nvSpPr>
        <p:spPr bwMode="auto"/>
        <p:txBody>
          <a:bodyPr/>
          <a:lstStyle/>
          <a:p>
            <a:pPr>
              <a:defRPr/>
            </a:pPr>
            <a:fld id="{BCC18F51-09EC-435C-A3BA-64A766E099C0}" type="datetimeFigureOut">
              <a:rPr lang="fr-FR"/>
              <a:t>30.10.2013</a:t>
            </a:fld>
            <a:endParaRPr lang="fr-FR"/>
          </a:p>
        </p:txBody>
      </p:sp>
      <p:sp>
        <p:nvSpPr>
          <p:cNvPr id="734144967" name="Espace réservé du pied de page 4"/>
          <p:cNvSpPr>
            <a:spLocks noGrp="1"/>
          </p:cNvSpPr>
          <p:nvPr>
            <p:ph type="ftr" sz="quarter" idx="11"/>
          </p:nvPr>
        </p:nvSpPr>
        <p:spPr bwMode="auto"/>
        <p:txBody>
          <a:bodyPr/>
          <a:lstStyle/>
          <a:p>
            <a:pPr>
              <a:defRPr/>
            </a:pPr>
            <a:endParaRPr lang="fr-FR"/>
          </a:p>
        </p:txBody>
      </p:sp>
      <p:sp>
        <p:nvSpPr>
          <p:cNvPr id="1440965111" name="Espace réservé du numéro de diapositive 5"/>
          <p:cNvSpPr>
            <a:spLocks noGrp="1"/>
          </p:cNvSpPr>
          <p:nvPr>
            <p:ph type="sldNum" sz="quarter" idx="12"/>
          </p:nvPr>
        </p:nvSpPr>
        <p:spPr bwMode="auto"/>
        <p:txBody>
          <a:bodyPr/>
          <a:lstStyle/>
          <a:p>
            <a:pPr>
              <a:defRPr/>
            </a:pPr>
            <a:fld id="{08395586-F03A-48D1-94DF-16B239DF4FB5}" type="slidenum">
              <a:rPr lang="fr-F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vertTitleAndTx" userDrawn="1">
  <p:cSld name="Titre vertical et texte">
    <p:spTree>
      <p:nvGrpSpPr>
        <p:cNvPr id="1" name=""/>
        <p:cNvGrpSpPr/>
        <p:nvPr/>
      </p:nvGrpSpPr>
      <p:grpSpPr bwMode="auto">
        <a:xfrm>
          <a:off x="0" y="0"/>
          <a:ext cx="0" cy="0"/>
          <a:chOff x="0" y="0"/>
          <a:chExt cx="0" cy="0"/>
        </a:xfrm>
      </p:grpSpPr>
      <p:sp>
        <p:nvSpPr>
          <p:cNvPr id="728457819" name="Titre vertical 1"/>
          <p:cNvSpPr>
            <a:spLocks noGrp="1"/>
          </p:cNvSpPr>
          <p:nvPr>
            <p:ph type="title" orient="vert"/>
          </p:nvPr>
        </p:nvSpPr>
        <p:spPr bwMode="auto">
          <a:xfrm>
            <a:off x="8724900" y="365125"/>
            <a:ext cx="2628900" cy="5811838"/>
          </a:xfrm>
        </p:spPr>
        <p:txBody>
          <a:bodyPr vert="eaVert"/>
          <a:lstStyle/>
          <a:p>
            <a:pPr>
              <a:defRPr/>
            </a:pPr>
            <a:r>
              <a:rPr lang="fr-FR"/>
              <a:t>Modifiez le style du titre</a:t>
            </a:r>
            <a:endParaRPr lang="fr-FR"/>
          </a:p>
        </p:txBody>
      </p:sp>
      <p:sp>
        <p:nvSpPr>
          <p:cNvPr id="1507643124" name="Espace réservé du texte vertical 2"/>
          <p:cNvSpPr>
            <a:spLocks noGrp="1"/>
          </p:cNvSpPr>
          <p:nvPr>
            <p:ph type="body" orient="vert" idx="1"/>
          </p:nvPr>
        </p:nvSpPr>
        <p:spPr bwMode="auto">
          <a:xfrm>
            <a:off x="838200" y="365125"/>
            <a:ext cx="7734300" cy="5811838"/>
          </a:xfrm>
        </p:spPr>
        <p:txBody>
          <a:bodyPr vert="eaVert"/>
          <a:lstStyle/>
          <a:p>
            <a:pPr lvl="0">
              <a:defRPr/>
            </a:pPr>
            <a:r>
              <a:rPr lang="fr-FR"/>
              <a:t>Modifiez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lang="fr-FR"/>
          </a:p>
        </p:txBody>
      </p:sp>
      <p:sp>
        <p:nvSpPr>
          <p:cNvPr id="1765355609" name="Espace réservé de la date 3"/>
          <p:cNvSpPr>
            <a:spLocks noGrp="1"/>
          </p:cNvSpPr>
          <p:nvPr>
            <p:ph type="dt" sz="half" idx="10"/>
          </p:nvPr>
        </p:nvSpPr>
        <p:spPr bwMode="auto"/>
        <p:txBody>
          <a:bodyPr/>
          <a:lstStyle/>
          <a:p>
            <a:pPr>
              <a:defRPr/>
            </a:pPr>
            <a:fld id="{BCC18F51-09EC-435C-A3BA-64A766E099C0}" type="datetimeFigureOut">
              <a:rPr lang="fr-FR"/>
              <a:t>30.10.2013</a:t>
            </a:fld>
            <a:endParaRPr lang="fr-FR"/>
          </a:p>
        </p:txBody>
      </p:sp>
      <p:sp>
        <p:nvSpPr>
          <p:cNvPr id="1610193254" name="Espace réservé du pied de page 4"/>
          <p:cNvSpPr>
            <a:spLocks noGrp="1"/>
          </p:cNvSpPr>
          <p:nvPr>
            <p:ph type="ftr" sz="quarter" idx="11"/>
          </p:nvPr>
        </p:nvSpPr>
        <p:spPr bwMode="auto"/>
        <p:txBody>
          <a:bodyPr/>
          <a:lstStyle/>
          <a:p>
            <a:pPr>
              <a:defRPr/>
            </a:pPr>
            <a:endParaRPr lang="fr-FR"/>
          </a:p>
        </p:txBody>
      </p:sp>
      <p:sp>
        <p:nvSpPr>
          <p:cNvPr id="345723053" name="Espace réservé du numéro de diapositive 5"/>
          <p:cNvSpPr>
            <a:spLocks noGrp="1"/>
          </p:cNvSpPr>
          <p:nvPr>
            <p:ph type="sldNum" sz="quarter" idx="12"/>
          </p:nvPr>
        </p:nvSpPr>
        <p:spPr bwMode="auto"/>
        <p:txBody>
          <a:bodyPr/>
          <a:lstStyle/>
          <a:p>
            <a:pPr>
              <a:defRPr/>
            </a:pPr>
            <a:fld id="{08395586-F03A-48D1-94DF-16B239DF4FB5}" type="slidenum">
              <a:rPr lang="fr-F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obj" userDrawn="1">
  <p:cSld name="Titre et contenu">
    <p:spTree>
      <p:nvGrpSpPr>
        <p:cNvPr id="1" name=""/>
        <p:cNvGrpSpPr/>
        <p:nvPr/>
      </p:nvGrpSpPr>
      <p:grpSpPr bwMode="auto">
        <a:xfrm>
          <a:off x="0" y="0"/>
          <a:ext cx="0" cy="0"/>
          <a:chOff x="0" y="0"/>
          <a:chExt cx="0" cy="0"/>
        </a:xfrm>
      </p:grpSpPr>
      <p:sp>
        <p:nvSpPr>
          <p:cNvPr id="1034353294" name="Titre 1"/>
          <p:cNvSpPr>
            <a:spLocks noGrp="1"/>
          </p:cNvSpPr>
          <p:nvPr>
            <p:ph type="title"/>
          </p:nvPr>
        </p:nvSpPr>
        <p:spPr bwMode="auto"/>
        <p:txBody>
          <a:bodyPr/>
          <a:lstStyle/>
          <a:p>
            <a:pPr>
              <a:defRPr/>
            </a:pPr>
            <a:r>
              <a:rPr lang="fr-FR"/>
              <a:t>Modifiez le style du titre</a:t>
            </a:r>
            <a:endParaRPr lang="fr-FR"/>
          </a:p>
        </p:txBody>
      </p:sp>
      <p:sp>
        <p:nvSpPr>
          <p:cNvPr id="404441843" name="Espace réservé du contenu 2"/>
          <p:cNvSpPr>
            <a:spLocks noGrp="1"/>
          </p:cNvSpPr>
          <p:nvPr>
            <p:ph idx="1"/>
          </p:nvPr>
        </p:nvSpPr>
        <p:spPr bwMode="auto"/>
        <p:txBody>
          <a:bodyPr/>
          <a:lstStyle/>
          <a:p>
            <a:pPr lvl="0">
              <a:defRPr/>
            </a:pPr>
            <a:r>
              <a:rPr lang="fr-FR"/>
              <a:t>Modifiez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lang="fr-FR"/>
          </a:p>
        </p:txBody>
      </p:sp>
      <p:sp>
        <p:nvSpPr>
          <p:cNvPr id="676344134" name="Espace réservé de la date 3"/>
          <p:cNvSpPr>
            <a:spLocks noGrp="1"/>
          </p:cNvSpPr>
          <p:nvPr>
            <p:ph type="dt" sz="half" idx="10"/>
          </p:nvPr>
        </p:nvSpPr>
        <p:spPr bwMode="auto"/>
        <p:txBody>
          <a:bodyPr/>
          <a:lstStyle/>
          <a:p>
            <a:pPr>
              <a:defRPr/>
            </a:pPr>
            <a:fld id="{BCC18F51-09EC-435C-A3BA-64A766E099C0}" type="datetimeFigureOut">
              <a:rPr lang="fr-FR"/>
              <a:t>30.10.2013</a:t>
            </a:fld>
            <a:endParaRPr lang="fr-FR"/>
          </a:p>
        </p:txBody>
      </p:sp>
      <p:sp>
        <p:nvSpPr>
          <p:cNvPr id="1496632161" name="Espace réservé du pied de page 4"/>
          <p:cNvSpPr>
            <a:spLocks noGrp="1"/>
          </p:cNvSpPr>
          <p:nvPr>
            <p:ph type="ftr" sz="quarter" idx="11"/>
          </p:nvPr>
        </p:nvSpPr>
        <p:spPr bwMode="auto"/>
        <p:txBody>
          <a:bodyPr/>
          <a:lstStyle/>
          <a:p>
            <a:pPr>
              <a:defRPr/>
            </a:pPr>
            <a:endParaRPr lang="fr-FR"/>
          </a:p>
        </p:txBody>
      </p:sp>
      <p:sp>
        <p:nvSpPr>
          <p:cNvPr id="1767262019" name="Espace réservé du numéro de diapositive 5"/>
          <p:cNvSpPr>
            <a:spLocks noGrp="1"/>
          </p:cNvSpPr>
          <p:nvPr>
            <p:ph type="sldNum" sz="quarter" idx="12"/>
          </p:nvPr>
        </p:nvSpPr>
        <p:spPr bwMode="auto"/>
        <p:txBody>
          <a:bodyPr/>
          <a:lstStyle/>
          <a:p>
            <a:pPr>
              <a:defRPr/>
            </a:pPr>
            <a:fld id="{08395586-F03A-48D1-94DF-16B239DF4FB5}" type="slidenum">
              <a:rPr lang="fr-F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secHead" userDrawn="1">
  <p:cSld name="Titre de section">
    <p:spTree>
      <p:nvGrpSpPr>
        <p:cNvPr id="1" name=""/>
        <p:cNvGrpSpPr/>
        <p:nvPr/>
      </p:nvGrpSpPr>
      <p:grpSpPr bwMode="auto">
        <a:xfrm>
          <a:off x="0" y="0"/>
          <a:ext cx="0" cy="0"/>
          <a:chOff x="0" y="0"/>
          <a:chExt cx="0" cy="0"/>
        </a:xfrm>
      </p:grpSpPr>
      <p:sp>
        <p:nvSpPr>
          <p:cNvPr id="437167309" name="Titre 1"/>
          <p:cNvSpPr>
            <a:spLocks noGrp="1"/>
          </p:cNvSpPr>
          <p:nvPr>
            <p:ph type="title"/>
          </p:nvPr>
        </p:nvSpPr>
        <p:spPr bwMode="auto">
          <a:xfrm>
            <a:off x="831850" y="1709738"/>
            <a:ext cx="10515600" cy="2852737"/>
          </a:xfrm>
        </p:spPr>
        <p:txBody>
          <a:bodyPr anchor="b"/>
          <a:lstStyle>
            <a:lvl1pPr>
              <a:defRPr sz="6000"/>
            </a:lvl1pPr>
          </a:lstStyle>
          <a:p>
            <a:pPr>
              <a:defRPr/>
            </a:pPr>
            <a:r>
              <a:rPr lang="fr-FR"/>
              <a:t>Modifiez le style du titre</a:t>
            </a:r>
            <a:endParaRPr lang="fr-FR"/>
          </a:p>
        </p:txBody>
      </p:sp>
      <p:sp>
        <p:nvSpPr>
          <p:cNvPr id="615260584" name="Espace réservé du texte 2"/>
          <p:cNvSpPr>
            <a:spLocks noGrp="1"/>
          </p:cNvSpPr>
          <p:nvPr>
            <p:ph type="body" idx="1"/>
          </p:nvPr>
        </p:nvSpPr>
        <p:spPr bwMode="auto">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defRPr/>
            </a:pPr>
            <a:r>
              <a:rPr lang="fr-FR"/>
              <a:t>Modifiez les styles du texte du masque</a:t>
            </a:r>
            <a:endParaRPr/>
          </a:p>
        </p:txBody>
      </p:sp>
      <p:sp>
        <p:nvSpPr>
          <p:cNvPr id="428063657" name="Espace réservé de la date 3"/>
          <p:cNvSpPr>
            <a:spLocks noGrp="1"/>
          </p:cNvSpPr>
          <p:nvPr>
            <p:ph type="dt" sz="half" idx="10"/>
          </p:nvPr>
        </p:nvSpPr>
        <p:spPr bwMode="auto"/>
        <p:txBody>
          <a:bodyPr/>
          <a:lstStyle/>
          <a:p>
            <a:pPr>
              <a:defRPr/>
            </a:pPr>
            <a:fld id="{BCC18F51-09EC-435C-A3BA-64A766E099C0}" type="datetimeFigureOut">
              <a:rPr lang="fr-FR"/>
              <a:t>30.10.2013</a:t>
            </a:fld>
            <a:endParaRPr lang="fr-FR"/>
          </a:p>
        </p:txBody>
      </p:sp>
      <p:sp>
        <p:nvSpPr>
          <p:cNvPr id="1055430480" name="Espace réservé du pied de page 4"/>
          <p:cNvSpPr>
            <a:spLocks noGrp="1"/>
          </p:cNvSpPr>
          <p:nvPr>
            <p:ph type="ftr" sz="quarter" idx="11"/>
          </p:nvPr>
        </p:nvSpPr>
        <p:spPr bwMode="auto"/>
        <p:txBody>
          <a:bodyPr/>
          <a:lstStyle/>
          <a:p>
            <a:pPr>
              <a:defRPr/>
            </a:pPr>
            <a:endParaRPr lang="fr-FR"/>
          </a:p>
        </p:txBody>
      </p:sp>
      <p:sp>
        <p:nvSpPr>
          <p:cNvPr id="1412715297" name="Espace réservé du numéro de diapositive 5"/>
          <p:cNvSpPr>
            <a:spLocks noGrp="1"/>
          </p:cNvSpPr>
          <p:nvPr>
            <p:ph type="sldNum" sz="quarter" idx="12"/>
          </p:nvPr>
        </p:nvSpPr>
        <p:spPr bwMode="auto"/>
        <p:txBody>
          <a:bodyPr/>
          <a:lstStyle/>
          <a:p>
            <a:pPr>
              <a:defRPr/>
            </a:pPr>
            <a:fld id="{08395586-F03A-48D1-94DF-16B239DF4FB5}" type="slidenum">
              <a:rPr lang="fr-F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twoObj" userDrawn="1">
  <p:cSld name="Deux contenus">
    <p:spTree>
      <p:nvGrpSpPr>
        <p:cNvPr id="1" name=""/>
        <p:cNvGrpSpPr/>
        <p:nvPr/>
      </p:nvGrpSpPr>
      <p:grpSpPr bwMode="auto">
        <a:xfrm>
          <a:off x="0" y="0"/>
          <a:ext cx="0" cy="0"/>
          <a:chOff x="0" y="0"/>
          <a:chExt cx="0" cy="0"/>
        </a:xfrm>
      </p:grpSpPr>
      <p:sp>
        <p:nvSpPr>
          <p:cNvPr id="1032300738" name="Titre 1"/>
          <p:cNvSpPr>
            <a:spLocks noGrp="1"/>
          </p:cNvSpPr>
          <p:nvPr>
            <p:ph type="title"/>
          </p:nvPr>
        </p:nvSpPr>
        <p:spPr bwMode="auto"/>
        <p:txBody>
          <a:bodyPr/>
          <a:lstStyle/>
          <a:p>
            <a:pPr>
              <a:defRPr/>
            </a:pPr>
            <a:r>
              <a:rPr lang="fr-FR"/>
              <a:t>Modifiez le style du titre</a:t>
            </a:r>
            <a:endParaRPr lang="fr-FR"/>
          </a:p>
        </p:txBody>
      </p:sp>
      <p:sp>
        <p:nvSpPr>
          <p:cNvPr id="1936892149" name="Espace réservé du contenu 2"/>
          <p:cNvSpPr>
            <a:spLocks noGrp="1"/>
          </p:cNvSpPr>
          <p:nvPr>
            <p:ph sz="half" idx="1"/>
          </p:nvPr>
        </p:nvSpPr>
        <p:spPr bwMode="auto">
          <a:xfrm>
            <a:off x="838200" y="1825625"/>
            <a:ext cx="5181600" cy="4351338"/>
          </a:xfrm>
        </p:spPr>
        <p:txBody>
          <a:bodyPr/>
          <a:lstStyle/>
          <a:p>
            <a:pPr lvl="0">
              <a:defRPr/>
            </a:pPr>
            <a:r>
              <a:rPr lang="fr-FR"/>
              <a:t>Modifiez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lang="fr-FR"/>
          </a:p>
        </p:txBody>
      </p:sp>
      <p:sp>
        <p:nvSpPr>
          <p:cNvPr id="1912466121" name="Espace réservé du contenu 3"/>
          <p:cNvSpPr>
            <a:spLocks noGrp="1"/>
          </p:cNvSpPr>
          <p:nvPr>
            <p:ph sz="half" idx="2"/>
          </p:nvPr>
        </p:nvSpPr>
        <p:spPr bwMode="auto">
          <a:xfrm>
            <a:off x="6172200" y="1825625"/>
            <a:ext cx="5181600" cy="4351338"/>
          </a:xfrm>
        </p:spPr>
        <p:txBody>
          <a:bodyPr/>
          <a:lstStyle/>
          <a:p>
            <a:pPr lvl="0">
              <a:defRPr/>
            </a:pPr>
            <a:r>
              <a:rPr lang="fr-FR"/>
              <a:t>Modifiez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lang="fr-FR"/>
          </a:p>
        </p:txBody>
      </p:sp>
      <p:sp>
        <p:nvSpPr>
          <p:cNvPr id="1860962361" name="Espace réservé de la date 4"/>
          <p:cNvSpPr>
            <a:spLocks noGrp="1"/>
          </p:cNvSpPr>
          <p:nvPr>
            <p:ph type="dt" sz="half" idx="10"/>
          </p:nvPr>
        </p:nvSpPr>
        <p:spPr bwMode="auto"/>
        <p:txBody>
          <a:bodyPr/>
          <a:lstStyle/>
          <a:p>
            <a:pPr>
              <a:defRPr/>
            </a:pPr>
            <a:fld id="{BCC18F51-09EC-435C-A3BA-64A766E099C0}" type="datetimeFigureOut">
              <a:rPr lang="fr-FR"/>
              <a:t>30.10.2013</a:t>
            </a:fld>
            <a:endParaRPr lang="fr-FR"/>
          </a:p>
        </p:txBody>
      </p:sp>
      <p:sp>
        <p:nvSpPr>
          <p:cNvPr id="144922268" name="Espace réservé du pied de page 5"/>
          <p:cNvSpPr>
            <a:spLocks noGrp="1"/>
          </p:cNvSpPr>
          <p:nvPr>
            <p:ph type="ftr" sz="quarter" idx="11"/>
          </p:nvPr>
        </p:nvSpPr>
        <p:spPr bwMode="auto"/>
        <p:txBody>
          <a:bodyPr/>
          <a:lstStyle/>
          <a:p>
            <a:pPr>
              <a:defRPr/>
            </a:pPr>
            <a:endParaRPr lang="fr-FR"/>
          </a:p>
        </p:txBody>
      </p:sp>
      <p:sp>
        <p:nvSpPr>
          <p:cNvPr id="1890631902" name="Espace réservé du numéro de diapositive 6"/>
          <p:cNvSpPr>
            <a:spLocks noGrp="1"/>
          </p:cNvSpPr>
          <p:nvPr>
            <p:ph type="sldNum" sz="quarter" idx="12"/>
          </p:nvPr>
        </p:nvSpPr>
        <p:spPr bwMode="auto"/>
        <p:txBody>
          <a:bodyPr/>
          <a:lstStyle/>
          <a:p>
            <a:pPr>
              <a:defRPr/>
            </a:pPr>
            <a:fld id="{08395586-F03A-48D1-94DF-16B239DF4FB5}" type="slidenum">
              <a:rPr lang="fr-F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twoTxTwoObj" userDrawn="1">
  <p:cSld name="Comparaison">
    <p:spTree>
      <p:nvGrpSpPr>
        <p:cNvPr id="1" name=""/>
        <p:cNvGrpSpPr/>
        <p:nvPr/>
      </p:nvGrpSpPr>
      <p:grpSpPr bwMode="auto">
        <a:xfrm>
          <a:off x="0" y="0"/>
          <a:ext cx="0" cy="0"/>
          <a:chOff x="0" y="0"/>
          <a:chExt cx="0" cy="0"/>
        </a:xfrm>
      </p:grpSpPr>
      <p:sp>
        <p:nvSpPr>
          <p:cNvPr id="605011511" name="Titre 1"/>
          <p:cNvSpPr>
            <a:spLocks noGrp="1"/>
          </p:cNvSpPr>
          <p:nvPr>
            <p:ph type="title"/>
          </p:nvPr>
        </p:nvSpPr>
        <p:spPr bwMode="auto">
          <a:xfrm>
            <a:off x="839788" y="365125"/>
            <a:ext cx="10515600" cy="1325563"/>
          </a:xfrm>
        </p:spPr>
        <p:txBody>
          <a:bodyPr/>
          <a:lstStyle/>
          <a:p>
            <a:pPr>
              <a:defRPr/>
            </a:pPr>
            <a:r>
              <a:rPr lang="fr-FR"/>
              <a:t>Modifiez le style du titre</a:t>
            </a:r>
            <a:endParaRPr lang="fr-FR"/>
          </a:p>
        </p:txBody>
      </p:sp>
      <p:sp>
        <p:nvSpPr>
          <p:cNvPr id="1454908398" name="Espace réservé du texte 2"/>
          <p:cNvSpPr>
            <a:spLocks noGrp="1"/>
          </p:cNvSpPr>
          <p:nvPr>
            <p:ph type="body" idx="1"/>
          </p:nvPr>
        </p:nvSpPr>
        <p:spPr bwMode="auto">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fr-FR"/>
              <a:t>Modifiez les styles du texte du masque</a:t>
            </a:r>
            <a:endParaRPr/>
          </a:p>
        </p:txBody>
      </p:sp>
      <p:sp>
        <p:nvSpPr>
          <p:cNvPr id="1409790181" name="Espace réservé du contenu 3"/>
          <p:cNvSpPr>
            <a:spLocks noGrp="1"/>
          </p:cNvSpPr>
          <p:nvPr>
            <p:ph sz="half" idx="2"/>
          </p:nvPr>
        </p:nvSpPr>
        <p:spPr bwMode="auto">
          <a:xfrm>
            <a:off x="839788" y="2505074"/>
            <a:ext cx="5157787" cy="3684588"/>
          </a:xfrm>
        </p:spPr>
        <p:txBody>
          <a:bodyPr/>
          <a:lstStyle/>
          <a:p>
            <a:pPr lvl="0">
              <a:defRPr/>
            </a:pPr>
            <a:r>
              <a:rPr lang="fr-FR"/>
              <a:t>Modifiez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lang="fr-FR"/>
          </a:p>
        </p:txBody>
      </p:sp>
      <p:sp>
        <p:nvSpPr>
          <p:cNvPr id="651072701" name="Espace réservé du texte 4"/>
          <p:cNvSpPr>
            <a:spLocks noGrp="1"/>
          </p:cNvSpPr>
          <p:nvPr>
            <p:ph type="body" sz="quarter" idx="3"/>
          </p:nvPr>
        </p:nvSpPr>
        <p:spPr bwMode="auto">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fr-FR"/>
              <a:t>Modifiez les styles du texte du masque</a:t>
            </a:r>
            <a:endParaRPr/>
          </a:p>
        </p:txBody>
      </p:sp>
      <p:sp>
        <p:nvSpPr>
          <p:cNvPr id="1158620283" name="Espace réservé du contenu 5"/>
          <p:cNvSpPr>
            <a:spLocks noGrp="1"/>
          </p:cNvSpPr>
          <p:nvPr>
            <p:ph sz="quarter" idx="4"/>
          </p:nvPr>
        </p:nvSpPr>
        <p:spPr bwMode="auto">
          <a:xfrm>
            <a:off x="6172200" y="2505074"/>
            <a:ext cx="5183188" cy="3684588"/>
          </a:xfrm>
        </p:spPr>
        <p:txBody>
          <a:bodyPr/>
          <a:lstStyle/>
          <a:p>
            <a:pPr lvl="0">
              <a:defRPr/>
            </a:pPr>
            <a:r>
              <a:rPr lang="fr-FR"/>
              <a:t>Modifiez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lang="fr-FR"/>
          </a:p>
        </p:txBody>
      </p:sp>
      <p:sp>
        <p:nvSpPr>
          <p:cNvPr id="101707499" name="Espace réservé de la date 6"/>
          <p:cNvSpPr>
            <a:spLocks noGrp="1"/>
          </p:cNvSpPr>
          <p:nvPr>
            <p:ph type="dt" sz="half" idx="10"/>
          </p:nvPr>
        </p:nvSpPr>
        <p:spPr bwMode="auto"/>
        <p:txBody>
          <a:bodyPr/>
          <a:lstStyle/>
          <a:p>
            <a:pPr>
              <a:defRPr/>
            </a:pPr>
            <a:fld id="{BCC18F51-09EC-435C-A3BA-64A766E099C0}" type="datetimeFigureOut">
              <a:rPr lang="fr-FR"/>
              <a:t>30.10.2013</a:t>
            </a:fld>
            <a:endParaRPr lang="fr-FR"/>
          </a:p>
        </p:txBody>
      </p:sp>
      <p:sp>
        <p:nvSpPr>
          <p:cNvPr id="159699323" name="Espace réservé du pied de page 7"/>
          <p:cNvSpPr>
            <a:spLocks noGrp="1"/>
          </p:cNvSpPr>
          <p:nvPr>
            <p:ph type="ftr" sz="quarter" idx="11"/>
          </p:nvPr>
        </p:nvSpPr>
        <p:spPr bwMode="auto"/>
        <p:txBody>
          <a:bodyPr/>
          <a:lstStyle/>
          <a:p>
            <a:pPr>
              <a:defRPr/>
            </a:pPr>
            <a:endParaRPr lang="fr-FR"/>
          </a:p>
        </p:txBody>
      </p:sp>
      <p:sp>
        <p:nvSpPr>
          <p:cNvPr id="818158337" name="Espace réservé du numéro de diapositive 8"/>
          <p:cNvSpPr>
            <a:spLocks noGrp="1"/>
          </p:cNvSpPr>
          <p:nvPr>
            <p:ph type="sldNum" sz="quarter" idx="12"/>
          </p:nvPr>
        </p:nvSpPr>
        <p:spPr bwMode="auto"/>
        <p:txBody>
          <a:bodyPr/>
          <a:lstStyle/>
          <a:p>
            <a:pPr>
              <a:defRPr/>
            </a:pPr>
            <a:fld id="{08395586-F03A-48D1-94DF-16B239DF4FB5}" type="slidenum">
              <a:rPr lang="fr-F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titleOnly" userDrawn="1">
  <p:cSld name="Titre seul">
    <p:spTree>
      <p:nvGrpSpPr>
        <p:cNvPr id="1" name=""/>
        <p:cNvGrpSpPr/>
        <p:nvPr/>
      </p:nvGrpSpPr>
      <p:grpSpPr bwMode="auto">
        <a:xfrm>
          <a:off x="0" y="0"/>
          <a:ext cx="0" cy="0"/>
          <a:chOff x="0" y="0"/>
          <a:chExt cx="0" cy="0"/>
        </a:xfrm>
      </p:grpSpPr>
      <p:sp>
        <p:nvSpPr>
          <p:cNvPr id="675636923" name="Titre 1"/>
          <p:cNvSpPr>
            <a:spLocks noGrp="1"/>
          </p:cNvSpPr>
          <p:nvPr>
            <p:ph type="title"/>
          </p:nvPr>
        </p:nvSpPr>
        <p:spPr bwMode="auto"/>
        <p:txBody>
          <a:bodyPr/>
          <a:lstStyle/>
          <a:p>
            <a:pPr>
              <a:defRPr/>
            </a:pPr>
            <a:r>
              <a:rPr lang="fr-FR"/>
              <a:t>Modifiez le style du titre</a:t>
            </a:r>
            <a:endParaRPr lang="fr-FR"/>
          </a:p>
        </p:txBody>
      </p:sp>
      <p:sp>
        <p:nvSpPr>
          <p:cNvPr id="1652626326" name="Espace réservé de la date 2"/>
          <p:cNvSpPr>
            <a:spLocks noGrp="1"/>
          </p:cNvSpPr>
          <p:nvPr>
            <p:ph type="dt" sz="half" idx="10"/>
          </p:nvPr>
        </p:nvSpPr>
        <p:spPr bwMode="auto"/>
        <p:txBody>
          <a:bodyPr/>
          <a:lstStyle/>
          <a:p>
            <a:pPr>
              <a:defRPr/>
            </a:pPr>
            <a:fld id="{BCC18F51-09EC-435C-A3BA-64A766E099C0}" type="datetimeFigureOut">
              <a:rPr lang="fr-FR"/>
              <a:t>30.10.2013</a:t>
            </a:fld>
            <a:endParaRPr lang="fr-FR"/>
          </a:p>
        </p:txBody>
      </p:sp>
      <p:sp>
        <p:nvSpPr>
          <p:cNvPr id="306982067" name="Espace réservé du pied de page 3"/>
          <p:cNvSpPr>
            <a:spLocks noGrp="1"/>
          </p:cNvSpPr>
          <p:nvPr>
            <p:ph type="ftr" sz="quarter" idx="11"/>
          </p:nvPr>
        </p:nvSpPr>
        <p:spPr bwMode="auto"/>
        <p:txBody>
          <a:bodyPr/>
          <a:lstStyle/>
          <a:p>
            <a:pPr>
              <a:defRPr/>
            </a:pPr>
            <a:endParaRPr lang="fr-FR"/>
          </a:p>
        </p:txBody>
      </p:sp>
      <p:sp>
        <p:nvSpPr>
          <p:cNvPr id="980104879" name="Espace réservé du numéro de diapositive 4"/>
          <p:cNvSpPr>
            <a:spLocks noGrp="1"/>
          </p:cNvSpPr>
          <p:nvPr>
            <p:ph type="sldNum" sz="quarter" idx="12"/>
          </p:nvPr>
        </p:nvSpPr>
        <p:spPr bwMode="auto"/>
        <p:txBody>
          <a:bodyPr/>
          <a:lstStyle/>
          <a:p>
            <a:pPr>
              <a:defRPr/>
            </a:pPr>
            <a:fld id="{08395586-F03A-48D1-94DF-16B239DF4FB5}" type="slidenum">
              <a:rPr lang="fr-F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blank" userDrawn="1">
  <p:cSld name="Vide">
    <p:spTree>
      <p:nvGrpSpPr>
        <p:cNvPr id="1" name=""/>
        <p:cNvGrpSpPr/>
        <p:nvPr/>
      </p:nvGrpSpPr>
      <p:grpSpPr bwMode="auto">
        <a:xfrm>
          <a:off x="0" y="0"/>
          <a:ext cx="0" cy="0"/>
          <a:chOff x="0" y="0"/>
          <a:chExt cx="0" cy="0"/>
        </a:xfrm>
      </p:grpSpPr>
      <p:sp>
        <p:nvSpPr>
          <p:cNvPr id="1615030557" name="Espace réservé de la date 1"/>
          <p:cNvSpPr>
            <a:spLocks noGrp="1"/>
          </p:cNvSpPr>
          <p:nvPr>
            <p:ph type="dt" sz="half" idx="10"/>
          </p:nvPr>
        </p:nvSpPr>
        <p:spPr bwMode="auto"/>
        <p:txBody>
          <a:bodyPr/>
          <a:lstStyle/>
          <a:p>
            <a:pPr>
              <a:defRPr/>
            </a:pPr>
            <a:fld id="{BCC18F51-09EC-435C-A3BA-64A766E099C0}" type="datetimeFigureOut">
              <a:rPr lang="fr-FR"/>
              <a:t>30.10.2013</a:t>
            </a:fld>
            <a:endParaRPr lang="fr-FR"/>
          </a:p>
        </p:txBody>
      </p:sp>
      <p:sp>
        <p:nvSpPr>
          <p:cNvPr id="1773343508" name="Espace réservé du pied de page 2"/>
          <p:cNvSpPr>
            <a:spLocks noGrp="1"/>
          </p:cNvSpPr>
          <p:nvPr>
            <p:ph type="ftr" sz="quarter" idx="11"/>
          </p:nvPr>
        </p:nvSpPr>
        <p:spPr bwMode="auto"/>
        <p:txBody>
          <a:bodyPr/>
          <a:lstStyle/>
          <a:p>
            <a:pPr>
              <a:defRPr/>
            </a:pPr>
            <a:endParaRPr lang="fr-FR"/>
          </a:p>
        </p:txBody>
      </p:sp>
      <p:sp>
        <p:nvSpPr>
          <p:cNvPr id="1961279335" name="Espace réservé du numéro de diapositive 3"/>
          <p:cNvSpPr>
            <a:spLocks noGrp="1"/>
          </p:cNvSpPr>
          <p:nvPr>
            <p:ph type="sldNum" sz="quarter" idx="12"/>
          </p:nvPr>
        </p:nvSpPr>
        <p:spPr bwMode="auto"/>
        <p:txBody>
          <a:bodyPr/>
          <a:lstStyle/>
          <a:p>
            <a:pPr>
              <a:defRPr/>
            </a:pPr>
            <a:fld id="{08395586-F03A-48D1-94DF-16B239DF4FB5}" type="slidenum">
              <a:rPr lang="fr-F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objTx" userDrawn="1">
  <p:cSld name="Contenu avec légende">
    <p:spTree>
      <p:nvGrpSpPr>
        <p:cNvPr id="1" name=""/>
        <p:cNvGrpSpPr/>
        <p:nvPr/>
      </p:nvGrpSpPr>
      <p:grpSpPr bwMode="auto">
        <a:xfrm>
          <a:off x="0" y="0"/>
          <a:ext cx="0" cy="0"/>
          <a:chOff x="0" y="0"/>
          <a:chExt cx="0" cy="0"/>
        </a:xfrm>
      </p:grpSpPr>
      <p:sp>
        <p:nvSpPr>
          <p:cNvPr id="2057940595" name="Titre 1"/>
          <p:cNvSpPr>
            <a:spLocks noGrp="1"/>
          </p:cNvSpPr>
          <p:nvPr>
            <p:ph type="title"/>
          </p:nvPr>
        </p:nvSpPr>
        <p:spPr bwMode="auto">
          <a:xfrm>
            <a:off x="839788" y="457200"/>
            <a:ext cx="3932237" cy="1600200"/>
          </a:xfrm>
        </p:spPr>
        <p:txBody>
          <a:bodyPr anchor="b"/>
          <a:lstStyle>
            <a:lvl1pPr>
              <a:defRPr sz="3200"/>
            </a:lvl1pPr>
          </a:lstStyle>
          <a:p>
            <a:pPr>
              <a:defRPr/>
            </a:pPr>
            <a:r>
              <a:rPr lang="fr-FR"/>
              <a:t>Modifiez le style du titre</a:t>
            </a:r>
            <a:endParaRPr lang="fr-FR"/>
          </a:p>
        </p:txBody>
      </p:sp>
      <p:sp>
        <p:nvSpPr>
          <p:cNvPr id="2064411313" name="Espace réservé du contenu 2"/>
          <p:cNvSpPr>
            <a:spLocks noGrp="1"/>
          </p:cNvSpPr>
          <p:nvPr>
            <p:ph idx="1"/>
          </p:nvPr>
        </p:nvSpPr>
        <p:spPr bwMode="auto">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defRPr/>
            </a:pPr>
            <a:r>
              <a:rPr lang="fr-FR"/>
              <a:t>Modifiez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lang="fr-FR"/>
          </a:p>
        </p:txBody>
      </p:sp>
      <p:sp>
        <p:nvSpPr>
          <p:cNvPr id="617621045" name="Espace réservé du texte 3"/>
          <p:cNvSpPr>
            <a:spLocks noGrp="1"/>
          </p:cNvSpPr>
          <p:nvPr>
            <p:ph type="body" sz="half" idx="2"/>
          </p:nvPr>
        </p:nvSpPr>
        <p:spPr bwMode="auto">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fr-FR"/>
              <a:t>Modifiez les styles du texte du masque</a:t>
            </a:r>
            <a:endParaRPr/>
          </a:p>
        </p:txBody>
      </p:sp>
      <p:sp>
        <p:nvSpPr>
          <p:cNvPr id="893152554" name="Espace réservé de la date 4"/>
          <p:cNvSpPr>
            <a:spLocks noGrp="1"/>
          </p:cNvSpPr>
          <p:nvPr>
            <p:ph type="dt" sz="half" idx="10"/>
          </p:nvPr>
        </p:nvSpPr>
        <p:spPr bwMode="auto"/>
        <p:txBody>
          <a:bodyPr/>
          <a:lstStyle/>
          <a:p>
            <a:pPr>
              <a:defRPr/>
            </a:pPr>
            <a:fld id="{BCC18F51-09EC-435C-A3BA-64A766E099C0}" type="datetimeFigureOut">
              <a:rPr lang="fr-FR"/>
              <a:t>30.10.2013</a:t>
            </a:fld>
            <a:endParaRPr lang="fr-FR"/>
          </a:p>
        </p:txBody>
      </p:sp>
      <p:sp>
        <p:nvSpPr>
          <p:cNvPr id="393151064" name="Espace réservé du pied de page 5"/>
          <p:cNvSpPr>
            <a:spLocks noGrp="1"/>
          </p:cNvSpPr>
          <p:nvPr>
            <p:ph type="ftr" sz="quarter" idx="11"/>
          </p:nvPr>
        </p:nvSpPr>
        <p:spPr bwMode="auto"/>
        <p:txBody>
          <a:bodyPr/>
          <a:lstStyle/>
          <a:p>
            <a:pPr>
              <a:defRPr/>
            </a:pPr>
            <a:endParaRPr lang="fr-FR"/>
          </a:p>
        </p:txBody>
      </p:sp>
      <p:sp>
        <p:nvSpPr>
          <p:cNvPr id="968544494" name="Espace réservé du numéro de diapositive 6"/>
          <p:cNvSpPr>
            <a:spLocks noGrp="1"/>
          </p:cNvSpPr>
          <p:nvPr>
            <p:ph type="sldNum" sz="quarter" idx="12"/>
          </p:nvPr>
        </p:nvSpPr>
        <p:spPr bwMode="auto"/>
        <p:txBody>
          <a:bodyPr/>
          <a:lstStyle/>
          <a:p>
            <a:pPr>
              <a:defRPr/>
            </a:pPr>
            <a:fld id="{08395586-F03A-48D1-94DF-16B239DF4FB5}" type="slidenum">
              <a:rPr lang="fr-F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picTx" userDrawn="1">
  <p:cSld name="Image avec légende">
    <p:spTree>
      <p:nvGrpSpPr>
        <p:cNvPr id="1" name=""/>
        <p:cNvGrpSpPr/>
        <p:nvPr/>
      </p:nvGrpSpPr>
      <p:grpSpPr bwMode="auto">
        <a:xfrm>
          <a:off x="0" y="0"/>
          <a:ext cx="0" cy="0"/>
          <a:chOff x="0" y="0"/>
          <a:chExt cx="0" cy="0"/>
        </a:xfrm>
      </p:grpSpPr>
      <p:sp>
        <p:nvSpPr>
          <p:cNvPr id="1154009838" name="Titre 1"/>
          <p:cNvSpPr>
            <a:spLocks noGrp="1"/>
          </p:cNvSpPr>
          <p:nvPr>
            <p:ph type="title"/>
          </p:nvPr>
        </p:nvSpPr>
        <p:spPr bwMode="auto">
          <a:xfrm>
            <a:off x="839788" y="457200"/>
            <a:ext cx="3932237" cy="1600200"/>
          </a:xfrm>
        </p:spPr>
        <p:txBody>
          <a:bodyPr anchor="b"/>
          <a:lstStyle>
            <a:lvl1pPr>
              <a:defRPr sz="3200"/>
            </a:lvl1pPr>
          </a:lstStyle>
          <a:p>
            <a:pPr>
              <a:defRPr/>
            </a:pPr>
            <a:r>
              <a:rPr lang="fr-FR"/>
              <a:t>Modifiez le style du titre</a:t>
            </a:r>
            <a:endParaRPr lang="fr-FR"/>
          </a:p>
        </p:txBody>
      </p:sp>
      <p:sp>
        <p:nvSpPr>
          <p:cNvPr id="1486741765" name="Espace réservé pour une image 2"/>
          <p:cNvSpPr>
            <a:spLocks noChangeAspect="1" noGrp="1"/>
          </p:cNvSpPr>
          <p:nvPr>
            <p:ph type="pic" idx="1"/>
          </p:nvPr>
        </p:nvSpPr>
        <p:spPr bwMode="auto">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a:defRPr/>
            </a:pPr>
            <a:r>
              <a:rPr lang="fr-FR"/>
              <a:t>Cliquez sur l'icône pour ajouter une image</a:t>
            </a:r>
            <a:endParaRPr lang="fr-FR"/>
          </a:p>
        </p:txBody>
      </p:sp>
      <p:sp>
        <p:nvSpPr>
          <p:cNvPr id="1806248159" name="Espace réservé du texte 3"/>
          <p:cNvSpPr>
            <a:spLocks noGrp="1"/>
          </p:cNvSpPr>
          <p:nvPr>
            <p:ph type="body" sz="half" idx="2"/>
          </p:nvPr>
        </p:nvSpPr>
        <p:spPr bwMode="auto">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fr-FR"/>
              <a:t>Modifiez les styles du texte du masque</a:t>
            </a:r>
            <a:endParaRPr/>
          </a:p>
        </p:txBody>
      </p:sp>
      <p:sp>
        <p:nvSpPr>
          <p:cNvPr id="1719606783" name="Espace réservé de la date 4"/>
          <p:cNvSpPr>
            <a:spLocks noGrp="1"/>
          </p:cNvSpPr>
          <p:nvPr>
            <p:ph type="dt" sz="half" idx="10"/>
          </p:nvPr>
        </p:nvSpPr>
        <p:spPr bwMode="auto"/>
        <p:txBody>
          <a:bodyPr/>
          <a:lstStyle/>
          <a:p>
            <a:pPr>
              <a:defRPr/>
            </a:pPr>
            <a:fld id="{BCC18F51-09EC-435C-A3BA-64A766E099C0}" type="datetimeFigureOut">
              <a:rPr lang="fr-FR"/>
              <a:t>30.10.2013</a:t>
            </a:fld>
            <a:endParaRPr lang="fr-FR"/>
          </a:p>
        </p:txBody>
      </p:sp>
      <p:sp>
        <p:nvSpPr>
          <p:cNvPr id="2125016264" name="Espace réservé du pied de page 5"/>
          <p:cNvSpPr>
            <a:spLocks noGrp="1"/>
          </p:cNvSpPr>
          <p:nvPr>
            <p:ph type="ftr" sz="quarter" idx="11"/>
          </p:nvPr>
        </p:nvSpPr>
        <p:spPr bwMode="auto"/>
        <p:txBody>
          <a:bodyPr/>
          <a:lstStyle/>
          <a:p>
            <a:pPr>
              <a:defRPr/>
            </a:pPr>
            <a:endParaRPr lang="fr-FR"/>
          </a:p>
        </p:txBody>
      </p:sp>
      <p:sp>
        <p:nvSpPr>
          <p:cNvPr id="1786441397" name="Espace réservé du numéro de diapositive 6"/>
          <p:cNvSpPr>
            <a:spLocks noGrp="1"/>
          </p:cNvSpPr>
          <p:nvPr>
            <p:ph type="sldNum" sz="quarter" idx="12"/>
          </p:nvPr>
        </p:nvSpPr>
        <p:spPr bwMode="auto"/>
        <p:txBody>
          <a:bodyPr/>
          <a:lstStyle/>
          <a:p>
            <a:pPr>
              <a:defRPr/>
            </a:pPr>
            <a:fld id="{08395586-F03A-48D1-94DF-16B239DF4FB5}" type="slidenum">
              <a:rPr lang="fr-FR"/>
              <a:t>‹#›</a:t>
            </a:fld>
            <a:endParaRPr lang="fr-FR"/>
          </a:p>
        </p:txBody>
      </p:sp>
    </p:spTree>
  </p:cSld>
  <p:clrMapOvr>
    <a:masterClrMapping/>
  </p:clrMapOvr>
</p:sldLayout>
</file>

<file path=ppt/slideMasters/_rels/slideMaster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0">
  <p:cSld name="">
    <p:bg>
      <p:bgRef idx="1001">
        <a:schemeClr val="bg1"/>
      </p:bgRef>
    </p:bg>
    <p:spTree>
      <p:nvGrpSpPr>
        <p:cNvPr id="1" name=""/>
        <p:cNvGrpSpPr/>
        <p:nvPr/>
      </p:nvGrpSpPr>
      <p:grpSpPr bwMode="auto">
        <a:xfrm>
          <a:off x="0" y="0"/>
          <a:ext cx="0" cy="0"/>
          <a:chOff x="0" y="0"/>
          <a:chExt cx="0" cy="0"/>
        </a:xfrm>
      </p:grpSpPr>
      <p:sp>
        <p:nvSpPr>
          <p:cNvPr id="892754219" name="Espace réservé du titre 1"/>
          <p:cNvSpPr>
            <a:spLocks noGrp="1"/>
          </p:cNvSpPr>
          <p:nvPr>
            <p:ph type="title"/>
          </p:nvPr>
        </p:nvSpPr>
        <p:spPr bwMode="auto">
          <a:xfrm>
            <a:off x="838200" y="365125"/>
            <a:ext cx="10515600" cy="1325563"/>
          </a:xfrm>
          <a:prstGeom prst="rect">
            <a:avLst/>
          </a:prstGeom>
        </p:spPr>
        <p:txBody>
          <a:bodyPr vert="horz" lIns="91440" tIns="45720" rIns="91440" bIns="45720" rtlCol="0" anchor="ctr">
            <a:normAutofit/>
          </a:bodyPr>
          <a:lstStyle/>
          <a:p>
            <a:pPr>
              <a:defRPr/>
            </a:pPr>
            <a:r>
              <a:rPr lang="fr-FR"/>
              <a:t>Modifiez le style du titre</a:t>
            </a:r>
            <a:endParaRPr lang="fr-FR"/>
          </a:p>
        </p:txBody>
      </p:sp>
      <p:sp>
        <p:nvSpPr>
          <p:cNvPr id="1396102830" name="Espace réservé du texte 2"/>
          <p:cNvSpPr>
            <a:spLocks noGrp="1"/>
          </p:cNvSpPr>
          <p:nvPr>
            <p:ph type="body" idx="1"/>
          </p:nvPr>
        </p:nvSpPr>
        <p:spPr bwMode="auto">
          <a:xfrm>
            <a:off x="838200" y="1825625"/>
            <a:ext cx="10515600" cy="4351338"/>
          </a:xfrm>
          <a:prstGeom prst="rect">
            <a:avLst/>
          </a:prstGeom>
        </p:spPr>
        <p:txBody>
          <a:bodyPr vert="horz" lIns="91440" tIns="45720" rIns="91440" bIns="45720" rtlCol="0">
            <a:normAutofit/>
          </a:bodyPr>
          <a:lstStyle/>
          <a:p>
            <a:pPr lvl="0">
              <a:defRPr/>
            </a:pPr>
            <a:r>
              <a:rPr lang="fr-FR"/>
              <a:t>Modifiez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endParaRPr lang="fr-FR"/>
          </a:p>
        </p:txBody>
      </p:sp>
      <p:sp>
        <p:nvSpPr>
          <p:cNvPr id="1264282594" name="Espace réservé de la date 3"/>
          <p:cNvSpPr>
            <a:spLocks noGrp="1"/>
          </p:cNvSpPr>
          <p:nvPr>
            <p:ph type="dt" sz="half" idx="2"/>
          </p:nvPr>
        </p:nvSpPr>
        <p:spPr bwMode="auto">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BCC18F51-09EC-435C-A3BA-64A766E099C0}" type="datetimeFigureOut">
              <a:rPr lang="fr-FR"/>
              <a:t>30.10.2013</a:t>
            </a:fld>
            <a:endParaRPr lang="fr-FR"/>
          </a:p>
        </p:txBody>
      </p:sp>
      <p:sp>
        <p:nvSpPr>
          <p:cNvPr id="1336011893" name="Espace réservé du pied de page 4"/>
          <p:cNvSpPr>
            <a:spLocks noGrp="1"/>
          </p:cNvSpPr>
          <p:nvPr>
            <p:ph type="ftr" sz="quarter" idx="3"/>
          </p:nvPr>
        </p:nvSpPr>
        <p:spPr bwMode="auto">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fr-FR"/>
          </a:p>
        </p:txBody>
      </p:sp>
      <p:sp>
        <p:nvSpPr>
          <p:cNvPr id="688614197" name="Espace réservé du numéro de diapositive 5"/>
          <p:cNvSpPr>
            <a:spLocks noGrp="1"/>
          </p:cNvSpPr>
          <p:nvPr>
            <p:ph type="sldNum" sz="quarter" idx="4"/>
          </p:nvPr>
        </p:nvSpPr>
        <p:spPr bwMode="auto">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8395586-F03A-48D1-94DF-16B239DF4FB5}" type="slidenum">
              <a:rPr lang="fr-FR"/>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a:lnSpc>
          <a:spcPct val="90000"/>
        </a:lnSpc>
        <a:spcBef>
          <a:spcPts val="0"/>
        </a:spcBef>
        <a:buNone/>
        <a:defRPr sz="4400">
          <a:solidFill>
            <a:schemeClr val="tx1"/>
          </a:solidFill>
          <a:latin typeface="+mj-lt"/>
          <a:ea typeface="+mj-ea"/>
          <a:cs typeface="+mj-cs"/>
        </a:defRPr>
      </a:lvl1pPr>
    </p:titleStyle>
    <p:bodyStyle>
      <a:lvl1pPr marL="228600" indent="-228600" algn="l" defTabSz="914400" rtl="0">
        <a:lnSpc>
          <a:spcPct val="90000"/>
        </a:lnSpc>
        <a:spcBef>
          <a:spcPts val="1000"/>
        </a:spcBef>
        <a:buFont typeface="Arial"/>
        <a:buChar char="•"/>
        <a:defRPr sz="2800">
          <a:solidFill>
            <a:schemeClr val="tx1"/>
          </a:solidFill>
          <a:latin typeface="+mn-lt"/>
          <a:ea typeface="+mn-ea"/>
          <a:cs typeface="+mn-cs"/>
        </a:defRPr>
      </a:lvl1pPr>
      <a:lvl2pPr marL="685800" indent="-228600" algn="l" defTabSz="914400" rtl="0">
        <a:lnSpc>
          <a:spcPct val="90000"/>
        </a:lnSpc>
        <a:spcBef>
          <a:spcPts val="500"/>
        </a:spcBef>
        <a:buFont typeface="Arial"/>
        <a:buChar char="•"/>
        <a:defRPr sz="2400">
          <a:solidFill>
            <a:schemeClr val="tx1"/>
          </a:solidFill>
          <a:latin typeface="+mn-lt"/>
          <a:ea typeface="+mn-ea"/>
          <a:cs typeface="+mn-cs"/>
        </a:defRPr>
      </a:lvl2pPr>
      <a:lvl3pPr marL="1143000" indent="-228600" algn="l" defTabSz="914400" rtl="0">
        <a:lnSpc>
          <a:spcPct val="90000"/>
        </a:lnSpc>
        <a:spcBef>
          <a:spcPts val="500"/>
        </a:spcBef>
        <a:buFont typeface="Arial"/>
        <a:buChar char="•"/>
        <a:defRPr sz="2000">
          <a:solidFill>
            <a:schemeClr val="tx1"/>
          </a:solidFill>
          <a:latin typeface="+mn-lt"/>
          <a:ea typeface="+mn-ea"/>
          <a:cs typeface="+mn-cs"/>
        </a:defRPr>
      </a:lvl3pPr>
      <a:lvl4pPr marL="1600200" indent="-228600" algn="l" defTabSz="914400" rtl="0">
        <a:lnSpc>
          <a:spcPct val="90000"/>
        </a:lnSpc>
        <a:spcBef>
          <a:spcPts val="500"/>
        </a:spcBef>
        <a:buFont typeface="Arial"/>
        <a:buChar char="•"/>
        <a:defRPr sz="1800">
          <a:solidFill>
            <a:schemeClr val="tx1"/>
          </a:solidFill>
          <a:latin typeface="+mn-lt"/>
          <a:ea typeface="+mn-ea"/>
          <a:cs typeface="+mn-cs"/>
        </a:defRPr>
      </a:lvl4pPr>
      <a:lvl5pPr marL="2057400" indent="-228600" algn="l" defTabSz="914400" rtl="0">
        <a:lnSpc>
          <a:spcPct val="90000"/>
        </a:lnSpc>
        <a:spcBef>
          <a:spcPts val="500"/>
        </a:spcBef>
        <a:buFont typeface="Arial"/>
        <a:buChar char="•"/>
        <a:defRPr sz="1800">
          <a:solidFill>
            <a:schemeClr val="tx1"/>
          </a:solidFill>
          <a:latin typeface="+mn-lt"/>
          <a:ea typeface="+mn-ea"/>
          <a:cs typeface="+mn-cs"/>
        </a:defRPr>
      </a:lvl5pPr>
      <a:lvl6pPr marL="2514600" indent="-228600" algn="l" defTabSz="914400" rtl="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rtl="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rtl="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rtl="0">
        <a:lnSpc>
          <a:spcPct val="90000"/>
        </a:lnSpc>
        <a:spcBef>
          <a:spcPts val="500"/>
        </a:spcBef>
        <a:buFont typeface="Arial"/>
        <a:buChar char="•"/>
        <a:defRPr sz="1800">
          <a:solidFill>
            <a:schemeClr val="tx1"/>
          </a:solidFill>
          <a:latin typeface="+mn-lt"/>
          <a:ea typeface="+mn-ea"/>
          <a:cs typeface="+mn-cs"/>
        </a:defRPr>
      </a:lvl9pPr>
    </p:bodyStyle>
    <p:otherStyle>
      <a:defPPr>
        <a:defRPr lang="fr-FR"/>
      </a:defPPr>
      <a:lvl1pPr marL="0" algn="l" defTabSz="914400" rtl="0">
        <a:defRPr sz="1800">
          <a:solidFill>
            <a:schemeClr val="tx1"/>
          </a:solidFill>
          <a:latin typeface="+mn-lt"/>
          <a:ea typeface="+mn-ea"/>
          <a:cs typeface="+mn-cs"/>
        </a:defRPr>
      </a:lvl1pPr>
      <a:lvl2pPr marL="457200" algn="l" defTabSz="914400" rtl="0">
        <a:defRPr sz="1800">
          <a:solidFill>
            <a:schemeClr val="tx1"/>
          </a:solidFill>
          <a:latin typeface="+mn-lt"/>
          <a:ea typeface="+mn-ea"/>
          <a:cs typeface="+mn-cs"/>
        </a:defRPr>
      </a:lvl2pPr>
      <a:lvl3pPr marL="914400" algn="l" defTabSz="914400" rtl="0">
        <a:defRPr sz="1800">
          <a:solidFill>
            <a:schemeClr val="tx1"/>
          </a:solidFill>
          <a:latin typeface="+mn-lt"/>
          <a:ea typeface="+mn-ea"/>
          <a:cs typeface="+mn-cs"/>
        </a:defRPr>
      </a:lvl3pPr>
      <a:lvl4pPr marL="1371600" algn="l" defTabSz="914400" rtl="0">
        <a:defRPr sz="1800">
          <a:solidFill>
            <a:schemeClr val="tx1"/>
          </a:solidFill>
          <a:latin typeface="+mn-lt"/>
          <a:ea typeface="+mn-ea"/>
          <a:cs typeface="+mn-cs"/>
        </a:defRPr>
      </a:lvl4pPr>
      <a:lvl5pPr marL="1828800" algn="l" defTabSz="914400" rtl="0">
        <a:defRPr sz="1800">
          <a:solidFill>
            <a:schemeClr val="tx1"/>
          </a:solidFill>
          <a:latin typeface="+mn-lt"/>
          <a:ea typeface="+mn-ea"/>
          <a:cs typeface="+mn-cs"/>
        </a:defRPr>
      </a:lvl5pPr>
      <a:lvl6pPr marL="2286000" algn="l" defTabSz="914400" rtl="0">
        <a:defRPr sz="1800">
          <a:solidFill>
            <a:schemeClr val="tx1"/>
          </a:solidFill>
          <a:latin typeface="+mn-lt"/>
          <a:ea typeface="+mn-ea"/>
          <a:cs typeface="+mn-cs"/>
        </a:defRPr>
      </a:lvl6pPr>
      <a:lvl7pPr marL="2743200" algn="l" defTabSz="914400" rtl="0">
        <a:defRPr sz="1800">
          <a:solidFill>
            <a:schemeClr val="tx1"/>
          </a:solidFill>
          <a:latin typeface="+mn-lt"/>
          <a:ea typeface="+mn-ea"/>
          <a:cs typeface="+mn-cs"/>
        </a:defRPr>
      </a:lvl7pPr>
      <a:lvl8pPr marL="3200400" algn="l" defTabSz="914400" rtl="0">
        <a:defRPr sz="1800">
          <a:solidFill>
            <a:schemeClr val="tx1"/>
          </a:solidFill>
          <a:latin typeface="+mn-lt"/>
          <a:ea typeface="+mn-ea"/>
          <a:cs typeface="+mn-cs"/>
        </a:defRPr>
      </a:lvl8pPr>
      <a:lvl9pPr marL="3657600" algn="l" defTabSz="914400" rtl="0">
        <a:defRPr sz="18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1253377560" name="Title 1"/>
          <p:cNvSpPr>
            <a:spLocks noGrp="1"/>
          </p:cNvSpPr>
          <p:nvPr>
            <p:ph type="ctrTitle"/>
          </p:nvPr>
        </p:nvSpPr>
        <p:spPr bwMode="auto"/>
        <p:txBody>
          <a:bodyPr/>
          <a:lstStyle/>
          <a:p>
            <a:pPr>
              <a:defRPr/>
            </a:pPr>
            <a:r>
              <a:rPr lang="fr-FR"/>
              <a:t>Le péché de Moïse</a:t>
            </a:r>
            <a:endParaRPr lang="fr-FR"/>
          </a:p>
        </p:txBody>
      </p:sp>
      <p:sp>
        <p:nvSpPr>
          <p:cNvPr id="1559973437" name="Subtitle 2"/>
          <p:cNvSpPr>
            <a:spLocks noGrp="1"/>
          </p:cNvSpPr>
          <p:nvPr>
            <p:ph type="subTitle" idx="1"/>
          </p:nvPr>
        </p:nvSpPr>
        <p:spPr bwMode="auto"/>
        <p:txBody>
          <a:bodyPr/>
          <a:lstStyle/>
          <a:p>
            <a:pPr>
              <a:defRPr/>
            </a:pPr>
            <a:r>
              <a:rPr lang="fr-FR"/>
              <a:t>Exode 17 / Nombres 20</a:t>
            </a:r>
            <a:endParaRPr lang="fr-F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500" advClick="1"/>
    </mc:Choice>
    <mc:Fallback>
      <p:transition advClick="1"/>
    </mc:Fallback>
  </mc:AlternateContent>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137014177" name="Espace réservé du contenu 2"/>
          <p:cNvSpPr>
            <a:spLocks noGrp="1"/>
          </p:cNvSpPr>
          <p:nvPr>
            <p:ph idx="1"/>
          </p:nvPr>
        </p:nvSpPr>
        <p:spPr bwMode="auto">
          <a:xfrm flipH="0" flipV="0">
            <a:off x="56985" y="130735"/>
            <a:ext cx="11952941" cy="6592793"/>
          </a:xfrm>
        </p:spPr>
        <p:txBody>
          <a:bodyPr vertOverflow="overflow" horzOverflow="overflow" vert="horz" wrap="square" lIns="91440" tIns="45720" rIns="91440" bIns="45720" numCol="1" spcCol="0" rtlCol="0" fromWordArt="0" anchor="t" anchorCtr="0" forceAA="0" upright="0" compatLnSpc="0">
            <a:normAutofit/>
          </a:bodyPr>
          <a:lstStyle/>
          <a:p>
            <a:pPr marL="0" indent="0">
              <a:lnSpc>
                <a:spcPct val="150000"/>
              </a:lnSpc>
              <a:buFont typeface="Arial"/>
              <a:buNone/>
              <a:defRPr/>
            </a:pPr>
            <a:r>
              <a:rPr lang="fr-FR" sz="2200" b="0" i="0" u="none" strike="noStrike" cap="none" spc="0">
                <a:solidFill>
                  <a:schemeClr val="tx1"/>
                </a:solidFill>
                <a:latin typeface="Arial"/>
                <a:ea typeface="Arial"/>
                <a:cs typeface="Arial"/>
              </a:rPr>
              <a:t>1 Le premier mois de l'année, toute la communauté des Israélites parvint au désert de Tsîn. Le peuple établit son campement à Qadech. C'est là que mourut Miryam et qu'elle fut enterrée.</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2 L'eau vint à manquer. Alors le peuple s'attroupa pour s'en prendre à Moïse et Aaron. </a:t>
            </a:r>
            <a:r>
              <a:rPr lang="fr-FR" sz="2200" b="0" i="0" u="none" strike="noStrike" cap="none" spc="0">
                <a:solidFill>
                  <a:schemeClr val="tx1"/>
                </a:solidFill>
                <a:latin typeface="Arial"/>
                <a:ea typeface="Arial"/>
                <a:cs typeface="Arial"/>
              </a:rPr>
              <a:t>3 Ils s'en prirent à Moïse et lui dirent : Ah ! Si seulement nous étions morts quand nos compatriotes ont péri devant l'Eternel ! </a:t>
            </a:r>
            <a:r>
              <a:rPr lang="fr-FR" sz="2200" b="0" i="0" u="none" strike="noStrike" cap="none" spc="0">
                <a:solidFill>
                  <a:schemeClr val="tx1"/>
                </a:solidFill>
                <a:latin typeface="Arial"/>
                <a:ea typeface="Arial"/>
                <a:cs typeface="Arial"/>
              </a:rPr>
              <a:t>4 Pourquoi avez-vous mené la communauté de l'Eternel dans ce désert ? Pour nous y faire mourir, nous et notre bétail ? </a:t>
            </a:r>
            <a:r>
              <a:rPr lang="fr-FR" sz="2200" b="0" i="0" u="none" strike="noStrike" cap="none" spc="0">
                <a:solidFill>
                  <a:schemeClr val="tx1"/>
                </a:solidFill>
                <a:latin typeface="Arial"/>
                <a:ea typeface="Arial"/>
                <a:cs typeface="Arial"/>
              </a:rPr>
              <a:t>5 </a:t>
            </a:r>
            <a:r>
              <a:rPr lang="fr-FR" sz="2200" b="0" i="0" u="none" strike="noStrike" cap="none" spc="0">
                <a:solidFill>
                  <a:srgbClr val="C00000"/>
                </a:solidFill>
                <a:latin typeface="Arial"/>
                <a:ea typeface="Arial"/>
                <a:cs typeface="Arial"/>
              </a:rPr>
              <a:t>Pourquoi nous avez-vous fait</a:t>
            </a:r>
            <a:r>
              <a:rPr lang="fr-FR" sz="2200" b="0" i="0" u="none" strike="noStrike" cap="none" spc="0">
                <a:solidFill>
                  <a:srgbClr val="C00000"/>
                </a:solidFill>
                <a:latin typeface="Arial"/>
                <a:ea typeface="Arial"/>
                <a:cs typeface="Arial"/>
              </a:rPr>
              <a:t> q</a:t>
            </a:r>
            <a:r>
              <a:rPr lang="fr-FR" sz="2200" b="0" i="0" u="none" strike="noStrike" cap="none" spc="0">
                <a:solidFill>
                  <a:srgbClr val="C00000"/>
                </a:solidFill>
                <a:latin typeface="Arial"/>
                <a:ea typeface="Arial"/>
                <a:cs typeface="Arial"/>
              </a:rPr>
              <a:t>uitter l'Egypte </a:t>
            </a:r>
            <a:r>
              <a:rPr lang="fr-FR" sz="2200" b="0" i="0" u="none" strike="noStrike" cap="none" spc="0">
                <a:solidFill>
                  <a:srgbClr val="C00000"/>
                </a:solidFill>
                <a:latin typeface="Arial"/>
                <a:ea typeface="Arial"/>
                <a:cs typeface="Arial"/>
              </a:rPr>
              <a:t>et </a:t>
            </a:r>
            <a:r>
              <a:rPr lang="fr-FR" sz="2200" b="0" i="0" u="none" strike="noStrike" cap="none" spc="0">
                <a:solidFill>
                  <a:srgbClr val="C00000"/>
                </a:solidFill>
                <a:latin typeface="Arial"/>
                <a:ea typeface="Arial"/>
                <a:cs typeface="Arial"/>
              </a:rPr>
              <a:t>venir dans ce lieu de misère</a:t>
            </a:r>
            <a:r>
              <a:rPr lang="fr-FR" sz="2200" b="0" i="0" u="none" strike="noStrike" cap="none" spc="0">
                <a:solidFill>
                  <a:schemeClr val="tx1"/>
                </a:solidFill>
                <a:latin typeface="Arial"/>
                <a:ea typeface="Arial"/>
                <a:cs typeface="Arial"/>
              </a:rPr>
              <a:t> </a:t>
            </a:r>
            <a:r>
              <a:rPr lang="fr-FR" sz="2200" b="0" i="0" u="none" strike="noStrike" cap="none" spc="0">
                <a:solidFill>
                  <a:srgbClr val="C00000"/>
                </a:solidFill>
                <a:latin typeface="Arial"/>
                <a:ea typeface="Arial"/>
                <a:cs typeface="Arial"/>
              </a:rPr>
              <a:t>?</a:t>
            </a:r>
            <a:r>
              <a:rPr lang="fr-FR" sz="2200" b="0" i="0" u="none" strike="noStrike" cap="none" spc="0">
                <a:solidFill>
                  <a:schemeClr val="tx1"/>
                </a:solidFill>
                <a:latin typeface="Arial"/>
                <a:ea typeface="Arial"/>
                <a:cs typeface="Arial"/>
              </a:rPr>
              <a:t> Ici on ne peut rien semer ! Il n'y a ni figuier, ni vigne, ni grenadier. Il n'y a même pas d'eau à boire !</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6 Moïse et Aaron s'éloignèrent de l'assemblée pour se diriger vers l'entrée de la tente de la Rencontre où ils se jetèrent face contre terre. Alors la gloire de l'Eternel leur apparut.</a:t>
            </a:r>
            <a:r>
              <a:rPr lang="fr-FR" sz="2200" b="0" i="0" u="none" strike="noStrike" cap="none" spc="0">
                <a:solidFill>
                  <a:schemeClr val="tx1"/>
                </a:solidFill>
                <a:latin typeface="Arial"/>
                <a:ea typeface="Arial"/>
                <a:cs typeface="Arial"/>
              </a:rPr>
              <a:t> </a:t>
            </a:r>
            <a:r>
              <a:rPr lang="fr-FR" sz="2200" b="0" i="0" u="none" strike="noStrike" cap="none" spc="0">
                <a:solidFill>
                  <a:schemeClr val="tx1"/>
                </a:solidFill>
                <a:latin typeface="Arial"/>
                <a:ea typeface="Arial"/>
                <a:cs typeface="Arial"/>
              </a:rPr>
              <a:t>7 L'Eternel parla à Moïse et lui dit : </a:t>
            </a:r>
            <a:endParaRPr sz="2200" b="0" i="0" u="none" strike="noStrike" cap="none" spc="0">
              <a:solidFill>
                <a:schemeClr val="tx1"/>
              </a:solidFill>
              <a:latin typeface="Arial"/>
              <a:cs typeface="Arial"/>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500" advClick="1"/>
    </mc:Choice>
    <mc:Fallback>
      <p:transition advClick="1"/>
    </mc:Fallback>
  </mc:AlternateContent>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1260026733" name="Espace réservé du contenu 2"/>
          <p:cNvSpPr>
            <a:spLocks noGrp="1"/>
          </p:cNvSpPr>
          <p:nvPr>
            <p:ph idx="1"/>
          </p:nvPr>
        </p:nvSpPr>
        <p:spPr bwMode="auto">
          <a:xfrm flipH="0" flipV="0">
            <a:off x="56985" y="130735"/>
            <a:ext cx="11952941" cy="6592793"/>
          </a:xfrm>
        </p:spPr>
        <p:txBody>
          <a:bodyPr vertOverflow="overflow" horzOverflow="overflow" vert="horz" wrap="square" lIns="91440" tIns="45720" rIns="91440" bIns="45720" numCol="1" spcCol="0" rtlCol="0" fromWordArt="0" anchor="t" anchorCtr="0" forceAA="0" upright="0" compatLnSpc="0">
            <a:normAutofit/>
          </a:bodyPr>
          <a:lstStyle/>
          <a:p>
            <a:pPr marL="0" indent="0">
              <a:lnSpc>
                <a:spcPct val="150000"/>
              </a:lnSpc>
              <a:buFont typeface="Arial"/>
              <a:buNone/>
              <a:defRPr/>
            </a:pPr>
            <a:r>
              <a:rPr lang="fr-FR" sz="2200" b="0" i="0" u="none" strike="noStrike" cap="none" spc="0">
                <a:solidFill>
                  <a:schemeClr val="tx1"/>
                </a:solidFill>
                <a:latin typeface="Arial"/>
                <a:ea typeface="Arial"/>
                <a:cs typeface="Arial"/>
              </a:rPr>
              <a:t>1 Le premier mois de l'année, toute la communauté des Israélites parvint au désert de Tsîn. Le peuple établit son campement à Qadech. C'est là que mourut Miryam et qu'elle fut enterrée.</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2 L'eau vint à manquer. Alors le peuple s'attroupa pour s'en prendre à Moïse et Aaron. </a:t>
            </a:r>
            <a:r>
              <a:rPr lang="fr-FR" sz="2200" b="0" i="0" u="none" strike="noStrike" cap="none" spc="0">
                <a:solidFill>
                  <a:schemeClr val="tx1"/>
                </a:solidFill>
                <a:latin typeface="Arial"/>
                <a:ea typeface="Arial"/>
                <a:cs typeface="Arial"/>
              </a:rPr>
              <a:t>3 Ils s'en prirent à Moïse et lui dirent : Ah ! Si seulement nous étions morts quand nos compatriotes ont péri devant l'Eternel ! </a:t>
            </a:r>
            <a:r>
              <a:rPr lang="fr-FR" sz="2200" b="0" i="0" u="none" strike="noStrike" cap="none" spc="0">
                <a:solidFill>
                  <a:schemeClr val="tx1"/>
                </a:solidFill>
                <a:latin typeface="Arial"/>
                <a:ea typeface="Arial"/>
                <a:cs typeface="Arial"/>
              </a:rPr>
              <a:t>4 Pourquoi avez-vous mené la communauté de l'Eternel dans ce désert ? Pour nous y faire mourir, nous et notre bétail ? </a:t>
            </a:r>
            <a:r>
              <a:rPr lang="fr-FR" sz="2200" b="0" i="0" u="none" strike="noStrike" cap="none" spc="0">
                <a:solidFill>
                  <a:schemeClr val="tx1"/>
                </a:solidFill>
                <a:latin typeface="Arial"/>
                <a:ea typeface="Arial"/>
                <a:cs typeface="Arial"/>
              </a:rPr>
              <a:t>5 Pourquoi nous avez-vous fait quitter l'Egypte et venir dans ce lieu de misère ? Ici on ne peut rien semer ! Il n'y a ni figuier, ni vigne, ni grenadier. Il n'y a même pas d'eau à boire !</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6 Moïse et Aaron s'éloignèrent de l'assemblée pour </a:t>
            </a:r>
            <a:r>
              <a:rPr lang="fr-FR" sz="2200" b="0" i="0" u="none" strike="noStrike" cap="none" spc="0">
                <a:solidFill>
                  <a:srgbClr val="C00000"/>
                </a:solidFill>
                <a:latin typeface="Arial"/>
                <a:ea typeface="Arial"/>
                <a:cs typeface="Arial"/>
              </a:rPr>
              <a:t>se diriger vers l'entrée de la tente de la Rencontre où ils se jetèrent face contre terre</a:t>
            </a:r>
            <a:r>
              <a:rPr lang="fr-FR" sz="2200" b="0" i="0" u="none" strike="noStrike" cap="none" spc="0">
                <a:solidFill>
                  <a:schemeClr val="tx1"/>
                </a:solidFill>
                <a:latin typeface="Arial"/>
                <a:ea typeface="Arial"/>
                <a:cs typeface="Arial"/>
              </a:rPr>
              <a:t>. Alors la gloire de l'Eternel leur apparut.</a:t>
            </a:r>
            <a:r>
              <a:rPr lang="fr-FR" sz="2200" b="0" i="0" u="none" strike="noStrike" cap="none" spc="0">
                <a:solidFill>
                  <a:schemeClr val="tx1"/>
                </a:solidFill>
                <a:latin typeface="Arial"/>
                <a:ea typeface="Arial"/>
                <a:cs typeface="Arial"/>
              </a:rPr>
              <a:t> </a:t>
            </a:r>
            <a:r>
              <a:rPr lang="fr-FR" sz="2200" b="0" i="0" u="none" strike="noStrike" cap="none" spc="0">
                <a:solidFill>
                  <a:schemeClr val="tx1"/>
                </a:solidFill>
                <a:latin typeface="Arial"/>
                <a:ea typeface="Arial"/>
                <a:cs typeface="Arial"/>
              </a:rPr>
              <a:t>7 L'Eternel parla à Moïse et lui dit : </a:t>
            </a:r>
            <a:endParaRPr sz="2200" b="0" i="0" u="none" strike="noStrike" cap="none" spc="0">
              <a:solidFill>
                <a:schemeClr val="tx1"/>
              </a:solidFill>
              <a:latin typeface="Arial"/>
              <a:cs typeface="Arial"/>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500" advClick="1"/>
    </mc:Choice>
    <mc:Fallback>
      <p:transition advClick="1"/>
    </mc:Fallback>
  </mc:AlternateContent>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1223799155" name="Espace réservé du contenu 2"/>
          <p:cNvSpPr>
            <a:spLocks noGrp="1"/>
          </p:cNvSpPr>
          <p:nvPr>
            <p:ph idx="1"/>
          </p:nvPr>
        </p:nvSpPr>
        <p:spPr bwMode="auto">
          <a:xfrm flipH="0" flipV="0">
            <a:off x="56985" y="130735"/>
            <a:ext cx="11952941" cy="6592793"/>
          </a:xfrm>
        </p:spPr>
        <p:txBody>
          <a:bodyPr vertOverflow="overflow" horzOverflow="overflow" vert="horz" wrap="square" lIns="91440" tIns="45720" rIns="91440" bIns="45720" numCol="1" spcCol="0" rtlCol="0" fromWordArt="0" anchor="t" anchorCtr="0" forceAA="0" upright="0" compatLnSpc="0">
            <a:normAutofit fontScale="90000" lnSpcReduction="2000"/>
          </a:bodyPr>
          <a:lstStyle/>
          <a:p>
            <a:pPr marL="0" indent="0">
              <a:lnSpc>
                <a:spcPct val="150000"/>
              </a:lnSpc>
              <a:buFont typeface="Arial"/>
              <a:buNone/>
              <a:defRPr/>
            </a:pPr>
            <a:r>
              <a:rPr lang="fr-FR" sz="2200" b="0" i="0" u="none" strike="noStrike" cap="none" spc="0">
                <a:solidFill>
                  <a:schemeClr val="tx1"/>
                </a:solidFill>
                <a:latin typeface="Arial"/>
                <a:ea typeface="Arial"/>
                <a:cs typeface="Arial"/>
              </a:rPr>
              <a:t>8 </a:t>
            </a:r>
            <a:r>
              <a:rPr lang="fr-FR" sz="2200" b="0" i="0" u="none" strike="noStrike" cap="none" spc="0">
                <a:solidFill>
                  <a:srgbClr val="C00000"/>
                </a:solidFill>
                <a:latin typeface="Arial"/>
                <a:ea typeface="Arial"/>
                <a:cs typeface="Arial"/>
              </a:rPr>
              <a:t>Prends ton bâton et</a:t>
            </a:r>
            <a:r>
              <a:rPr lang="fr-FR" sz="2200" b="0" i="0" u="none" strike="noStrike" cap="none" spc="0">
                <a:solidFill>
                  <a:schemeClr val="tx1"/>
                </a:solidFill>
                <a:latin typeface="Arial"/>
                <a:ea typeface="Arial"/>
                <a:cs typeface="Arial"/>
              </a:rPr>
              <a:t>, avec ton frère Aaron, rassemblez la communauté. Devant eux, </a:t>
            </a:r>
            <a:r>
              <a:rPr lang="fr-FR" sz="2200" b="0" i="0" u="none" strike="noStrike" cap="none" spc="0">
                <a:solidFill>
                  <a:srgbClr val="C00000"/>
                </a:solidFill>
                <a:latin typeface="Arial"/>
                <a:ea typeface="Arial"/>
                <a:cs typeface="Arial"/>
              </a:rPr>
              <a:t>vous parlerez à ce roche</a:t>
            </a:r>
            <a:r>
              <a:rPr lang="fr-FR" sz="2200" b="0" i="0" u="none" strike="noStrike" cap="none" spc="0">
                <a:solidFill>
                  <a:srgbClr val="C00000"/>
                </a:solidFill>
                <a:latin typeface="Arial"/>
                <a:ea typeface="Arial"/>
                <a:cs typeface="Arial"/>
              </a:rPr>
              <a:t>r </a:t>
            </a:r>
            <a:r>
              <a:rPr lang="fr-FR" sz="2200" b="0" i="0" u="none" strike="noStrike" cap="none" spc="0">
                <a:solidFill>
                  <a:srgbClr val="C00000"/>
                </a:solidFill>
                <a:latin typeface="Arial"/>
                <a:ea typeface="Arial"/>
                <a:cs typeface="Arial"/>
              </a:rPr>
              <a:t>pour qu'il donne son eau</a:t>
            </a:r>
            <a:r>
              <a:rPr lang="fr-FR" sz="2200" b="0" i="0" u="none" strike="noStrike" cap="none" spc="0">
                <a:solidFill>
                  <a:srgbClr val="C00000"/>
                </a:solidFill>
                <a:latin typeface="Arial"/>
                <a:ea typeface="Arial"/>
                <a:cs typeface="Arial"/>
              </a:rPr>
              <a:t>. A</a:t>
            </a:r>
            <a:r>
              <a:rPr lang="fr-FR" sz="2200" b="0" i="0" u="none" strike="noStrike" cap="none" spc="0">
                <a:solidFill>
                  <a:srgbClr val="C00000"/>
                </a:solidFill>
                <a:latin typeface="Arial"/>
                <a:ea typeface="Arial"/>
                <a:cs typeface="Arial"/>
              </a:rPr>
              <a:t>insi tu feras jaillir pour eux de l'eau du rocher, et tu donneras à boire à la communauté et au bétail. </a:t>
            </a:r>
            <a:endParaRPr sz="2200" b="0" i="0" u="none" strike="noStrike" cap="none" spc="0">
              <a:solidFill>
                <a:srgbClr val="C00000"/>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9 Moïse prit le bâton qui se trouvait devant l'Eternel, comme celui-ci le lui avait ordonné. </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10 Moïse et Aaron convoquèrent l'assemblée devant le rocher désigné ; et Moïse leur dit : Ecoutez donc, rebelles que vous êtes ! Croyez-vous que nous pourrons faire jaillir pour vous de l'eau de ce rocher ? </a:t>
            </a:r>
            <a:r>
              <a:rPr lang="fr-FR" sz="2200" b="0" i="0" u="none" strike="noStrike" cap="none" spc="0">
                <a:solidFill>
                  <a:schemeClr val="tx1"/>
                </a:solidFill>
                <a:latin typeface="Arial"/>
                <a:ea typeface="Arial"/>
                <a:cs typeface="Arial"/>
              </a:rPr>
              <a:t>11 Moïse leva la main et, par deux fois, frappa le rocher avec son bâton. L'eau jaillit en abondance. Hommes et bêtes purent se désaltérer.</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12 Mais l'Eternel dit à Moïse et à Aaron : Vous ne m'avez pas été fidèles et vous n'avez pas honoré ma sainteté aux yeux des Israélites. A cause de cela, vous ne ferez pas entrer cette assemblée dans le pays que je leur destine.</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13 Ce sont là les eaux de Meriba (de la Querelle), où les Israélites avaient cherché querelle à l'Eternel, et où il manifesta sa sainteté devant eux.</a:t>
            </a:r>
            <a:endParaRPr sz="2200"/>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500" advClick="1"/>
    </mc:Choice>
    <mc:Fallback>
      <p:transition advClick="1"/>
    </mc:Fallback>
  </mc:AlternateContent>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1460858775" name="Espace réservé du contenu 2"/>
          <p:cNvSpPr>
            <a:spLocks noGrp="1"/>
          </p:cNvSpPr>
          <p:nvPr>
            <p:ph idx="1"/>
          </p:nvPr>
        </p:nvSpPr>
        <p:spPr bwMode="auto">
          <a:xfrm flipH="0" flipV="0">
            <a:off x="56985" y="130735"/>
            <a:ext cx="11952941" cy="6592793"/>
          </a:xfrm>
        </p:spPr>
        <p:txBody>
          <a:bodyPr vertOverflow="overflow" horzOverflow="overflow" vert="horz" wrap="square" lIns="91440" tIns="45720" rIns="91440" bIns="45720" numCol="1" spcCol="0" rtlCol="0" fromWordArt="0" anchor="t" anchorCtr="0" forceAA="0" upright="0" compatLnSpc="0">
            <a:normAutofit fontScale="90000" lnSpcReduction="2000"/>
          </a:bodyPr>
          <a:lstStyle/>
          <a:p>
            <a:pPr marL="0" indent="0">
              <a:lnSpc>
                <a:spcPct val="150000"/>
              </a:lnSpc>
              <a:buFont typeface="Arial"/>
              <a:buNone/>
              <a:defRPr/>
            </a:pPr>
            <a:r>
              <a:rPr lang="fr-FR" sz="2200" b="0" i="0" u="none" strike="noStrike" cap="none" spc="0">
                <a:solidFill>
                  <a:schemeClr val="tx1"/>
                </a:solidFill>
                <a:latin typeface="Arial"/>
                <a:ea typeface="Arial"/>
                <a:cs typeface="Arial"/>
              </a:rPr>
              <a:t>8 </a:t>
            </a:r>
            <a:r>
              <a:rPr lang="fr-FR" sz="2200" b="0" i="0" u="none" strike="noStrike" cap="none" spc="0">
                <a:solidFill>
                  <a:schemeClr val="tx1"/>
                </a:solidFill>
                <a:latin typeface="Arial"/>
                <a:ea typeface="Arial"/>
                <a:cs typeface="Arial"/>
              </a:rPr>
              <a:t>Prends ton bâton et</a:t>
            </a:r>
            <a:r>
              <a:rPr lang="fr-FR" sz="2200" b="0" i="0" u="none" strike="noStrike" cap="none" spc="0">
                <a:solidFill>
                  <a:schemeClr val="tx1"/>
                </a:solidFill>
                <a:latin typeface="Arial"/>
                <a:ea typeface="Arial"/>
                <a:cs typeface="Arial"/>
              </a:rPr>
              <a:t>, avec ton frère Aaron, rassemblez la communauté. Devant eux, </a:t>
            </a:r>
            <a:r>
              <a:rPr lang="fr-FR" sz="2200" b="0" i="0" u="none" strike="noStrike" cap="none" spc="0">
                <a:solidFill>
                  <a:schemeClr val="tx1"/>
                </a:solidFill>
                <a:latin typeface="Arial"/>
                <a:ea typeface="Arial"/>
                <a:cs typeface="Arial"/>
              </a:rPr>
              <a:t>vous parlerez à ce roche</a:t>
            </a:r>
            <a:r>
              <a:rPr lang="fr-FR" sz="2200" b="0" i="0" u="none" strike="noStrike" cap="none" spc="0">
                <a:solidFill>
                  <a:schemeClr val="tx1"/>
                </a:solidFill>
                <a:latin typeface="Arial"/>
                <a:ea typeface="Arial"/>
                <a:cs typeface="Arial"/>
              </a:rPr>
              <a:t>r </a:t>
            </a:r>
            <a:r>
              <a:rPr lang="fr-FR" sz="2200" b="0" i="0" u="none" strike="noStrike" cap="none" spc="0">
                <a:solidFill>
                  <a:schemeClr val="tx1"/>
                </a:solidFill>
                <a:latin typeface="Arial"/>
                <a:ea typeface="Arial"/>
                <a:cs typeface="Arial"/>
              </a:rPr>
              <a:t>pour qu'il donne son eau</a:t>
            </a:r>
            <a:r>
              <a:rPr lang="fr-FR" sz="2200" b="0" i="0" u="none" strike="noStrike" cap="none" spc="0">
                <a:solidFill>
                  <a:schemeClr val="tx1"/>
                </a:solidFill>
                <a:latin typeface="Arial"/>
                <a:ea typeface="Arial"/>
                <a:cs typeface="Arial"/>
              </a:rPr>
              <a:t>. A</a:t>
            </a:r>
            <a:r>
              <a:rPr lang="fr-FR" sz="2200" b="0" i="0" u="none" strike="noStrike" cap="none" spc="0">
                <a:solidFill>
                  <a:schemeClr val="tx1"/>
                </a:solidFill>
                <a:latin typeface="Arial"/>
                <a:ea typeface="Arial"/>
                <a:cs typeface="Arial"/>
              </a:rPr>
              <a:t>insi tu feras jaillir pour eux de l'eau du rocher, et tu donneras à boire à la communauté et au bétail. </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9 </a:t>
            </a:r>
            <a:r>
              <a:rPr lang="fr-FR" sz="2200" b="0" i="0" u="none" strike="noStrike" cap="none" spc="0">
                <a:solidFill>
                  <a:srgbClr val="C00000"/>
                </a:solidFill>
                <a:latin typeface="Arial"/>
                <a:ea typeface="Arial"/>
                <a:cs typeface="Arial"/>
              </a:rPr>
              <a:t>Moïse prit le bâton</a:t>
            </a:r>
            <a:r>
              <a:rPr lang="fr-FR" sz="2200" b="0" i="0" u="none" strike="noStrike" cap="none" spc="0">
                <a:solidFill>
                  <a:schemeClr val="tx1"/>
                </a:solidFill>
                <a:latin typeface="Arial"/>
                <a:ea typeface="Arial"/>
                <a:cs typeface="Arial"/>
              </a:rPr>
              <a:t> qui se trouvait devant l'Eternel, comme celui-ci le lui avait ordonné. </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10 </a:t>
            </a:r>
            <a:r>
              <a:rPr lang="fr-FR" sz="2200" b="0" i="0" u="none" strike="noStrike" cap="none" spc="0">
                <a:solidFill>
                  <a:srgbClr val="C00000"/>
                </a:solidFill>
                <a:latin typeface="Arial"/>
                <a:ea typeface="Arial"/>
                <a:cs typeface="Arial"/>
              </a:rPr>
              <a:t>Moïse et Aaron convoquèrent l'asse</a:t>
            </a:r>
            <a:r>
              <a:rPr lang="fr-FR" sz="2200" b="0" i="0" u="none" strike="noStrike" cap="none" spc="0">
                <a:solidFill>
                  <a:srgbClr val="C00000"/>
                </a:solidFill>
                <a:latin typeface="Arial"/>
                <a:ea typeface="Arial"/>
                <a:cs typeface="Arial"/>
              </a:rPr>
              <a:t>mblée devant le rocher désigné</a:t>
            </a:r>
            <a:r>
              <a:rPr lang="fr-FR" sz="2200" b="0" i="0" u="none" strike="noStrike" cap="none" spc="0">
                <a:solidFill>
                  <a:schemeClr val="tx1"/>
                </a:solidFill>
                <a:latin typeface="Arial"/>
                <a:ea typeface="Arial"/>
                <a:cs typeface="Arial"/>
              </a:rPr>
              <a:t> ; et Moïse leur dit : Ecoutez donc, rebelles que vous êtes ! Croyez-vous que nous pourrons faire jaillir pour vous de l'eau de ce rocher ? </a:t>
            </a:r>
            <a:r>
              <a:rPr lang="fr-FR" sz="2200" b="0" i="0" u="none" strike="noStrike" cap="none" spc="0">
                <a:solidFill>
                  <a:schemeClr val="tx1"/>
                </a:solidFill>
                <a:latin typeface="Arial"/>
                <a:ea typeface="Arial"/>
                <a:cs typeface="Arial"/>
              </a:rPr>
              <a:t>11 Moïse leva la main et, par deux fois, frappa le rocher avec son bâton. L'eau jaillit en abondance. Hommes et bêtes purent se désaltérer.</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12 Mais l'Eternel dit à Moïse et à Aaron : Vous ne m'avez pas été fidèles et vous n'avez pas honoré ma sainteté aux yeux des Israélites. A cause de cela, vous ne ferez pas entrer cette assemblée dans le pays que je leur destine.</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13 Ce sont là les eaux de Meriba (de la Querelle), où les Israélites avaient cherché querelle à l'Eternel, et où il manifesta sa sainteté devant eux.</a:t>
            </a:r>
            <a:endParaRPr sz="2200"/>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500" advClick="1"/>
    </mc:Choice>
    <mc:Fallback>
      <p:transition advClick="1"/>
    </mc:Fallback>
  </mc:AlternateContent>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4604865" name="Espace réservé du contenu 2"/>
          <p:cNvSpPr>
            <a:spLocks noGrp="1"/>
          </p:cNvSpPr>
          <p:nvPr>
            <p:ph idx="1"/>
          </p:nvPr>
        </p:nvSpPr>
        <p:spPr bwMode="auto">
          <a:xfrm flipH="0" flipV="0">
            <a:off x="56985" y="130735"/>
            <a:ext cx="11952941" cy="6592793"/>
          </a:xfrm>
        </p:spPr>
        <p:txBody>
          <a:bodyPr vertOverflow="overflow" horzOverflow="overflow" vert="horz" wrap="square" lIns="91440" tIns="45720" rIns="91440" bIns="45720" numCol="1" spcCol="0" rtlCol="0" fromWordArt="0" anchor="t" anchorCtr="0" forceAA="0" upright="0" compatLnSpc="0">
            <a:normAutofit fontScale="90000" lnSpcReduction="2000"/>
          </a:bodyPr>
          <a:lstStyle/>
          <a:p>
            <a:pPr marL="0" indent="0">
              <a:lnSpc>
                <a:spcPct val="150000"/>
              </a:lnSpc>
              <a:buFont typeface="Arial"/>
              <a:buNone/>
              <a:defRPr/>
            </a:pPr>
            <a:r>
              <a:rPr lang="fr-FR" sz="2200" b="0" i="0" u="none" strike="noStrike" cap="none" spc="0">
                <a:solidFill>
                  <a:schemeClr val="tx1"/>
                </a:solidFill>
                <a:latin typeface="Arial"/>
                <a:ea typeface="Arial"/>
                <a:cs typeface="Arial"/>
              </a:rPr>
              <a:t>8 </a:t>
            </a:r>
            <a:r>
              <a:rPr lang="fr-FR" sz="2200" b="0" i="0" u="none" strike="noStrike" cap="none" spc="0">
                <a:solidFill>
                  <a:schemeClr val="tx1"/>
                </a:solidFill>
                <a:latin typeface="Arial"/>
                <a:ea typeface="Arial"/>
                <a:cs typeface="Arial"/>
              </a:rPr>
              <a:t>Prends ton bâton et</a:t>
            </a:r>
            <a:r>
              <a:rPr lang="fr-FR" sz="2200" b="0" i="0" u="none" strike="noStrike" cap="none" spc="0">
                <a:solidFill>
                  <a:schemeClr val="tx1"/>
                </a:solidFill>
                <a:latin typeface="Arial"/>
                <a:ea typeface="Arial"/>
                <a:cs typeface="Arial"/>
              </a:rPr>
              <a:t>, avec ton frère Aaron, rassemblez la communauté. Devant eux,</a:t>
            </a:r>
            <a:r>
              <a:rPr lang="fr-FR" sz="2200" b="0" i="0" u="none" strike="noStrike" cap="none" spc="0">
                <a:solidFill>
                  <a:srgbClr val="C00000"/>
                </a:solidFill>
                <a:latin typeface="Arial"/>
                <a:ea typeface="Arial"/>
                <a:cs typeface="Arial"/>
              </a:rPr>
              <a:t> </a:t>
            </a:r>
            <a:r>
              <a:rPr lang="fr-FR" sz="2200" b="0" i="0" u="none" strike="noStrike" cap="none" spc="0">
                <a:solidFill>
                  <a:srgbClr val="C00000"/>
                </a:solidFill>
                <a:latin typeface="Arial"/>
                <a:ea typeface="Arial"/>
                <a:cs typeface="Arial"/>
              </a:rPr>
              <a:t>vous </a:t>
            </a:r>
            <a:r>
              <a:rPr lang="fr-FR" sz="2200" b="1" i="0" u="sng" strike="noStrike" cap="none" spc="0">
                <a:solidFill>
                  <a:srgbClr val="C00000"/>
                </a:solidFill>
                <a:latin typeface="Arial"/>
                <a:ea typeface="Arial"/>
                <a:cs typeface="Arial"/>
              </a:rPr>
              <a:t>parlerez</a:t>
            </a:r>
            <a:r>
              <a:rPr lang="fr-FR" sz="2200" b="0" i="0" u="none" strike="noStrike" cap="none" spc="0">
                <a:solidFill>
                  <a:srgbClr val="C00000"/>
                </a:solidFill>
                <a:latin typeface="Arial"/>
                <a:ea typeface="Arial"/>
                <a:cs typeface="Arial"/>
              </a:rPr>
              <a:t> à ce roche</a:t>
            </a:r>
            <a:r>
              <a:rPr lang="fr-FR" sz="2200" b="0" i="0" u="none" strike="noStrike" cap="none" spc="0">
                <a:solidFill>
                  <a:srgbClr val="C00000"/>
                </a:solidFill>
                <a:latin typeface="Arial"/>
                <a:ea typeface="Arial"/>
                <a:cs typeface="Arial"/>
              </a:rPr>
              <a:t>r</a:t>
            </a:r>
            <a:r>
              <a:rPr lang="fr-FR" sz="2200" b="0" i="0" u="none" strike="noStrike" cap="none" spc="0">
                <a:solidFill>
                  <a:schemeClr val="tx1"/>
                </a:solidFill>
                <a:latin typeface="Arial"/>
                <a:ea typeface="Arial"/>
                <a:cs typeface="Arial"/>
              </a:rPr>
              <a:t> </a:t>
            </a:r>
            <a:r>
              <a:rPr lang="fr-FR" sz="2200" b="0" i="0" u="none" strike="noStrike" cap="none" spc="0">
                <a:solidFill>
                  <a:schemeClr val="tx1"/>
                </a:solidFill>
                <a:latin typeface="Arial"/>
                <a:ea typeface="Arial"/>
                <a:cs typeface="Arial"/>
              </a:rPr>
              <a:t>pour qu'il donne son eau</a:t>
            </a:r>
            <a:r>
              <a:rPr lang="fr-FR" sz="2200" b="0" i="0" u="none" strike="noStrike" cap="none" spc="0">
                <a:solidFill>
                  <a:schemeClr val="tx1"/>
                </a:solidFill>
                <a:latin typeface="Arial"/>
                <a:ea typeface="Arial"/>
                <a:cs typeface="Arial"/>
              </a:rPr>
              <a:t>. A</a:t>
            </a:r>
            <a:r>
              <a:rPr lang="fr-FR" sz="2200" b="0" i="0" u="none" strike="noStrike" cap="none" spc="0">
                <a:solidFill>
                  <a:schemeClr val="tx1"/>
                </a:solidFill>
                <a:latin typeface="Arial"/>
                <a:ea typeface="Arial"/>
                <a:cs typeface="Arial"/>
              </a:rPr>
              <a:t>insi tu feras jaillir pour eux de l'eau du rocher, et tu donneras à boire à la communauté et au bétail. </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9 Moïse prit le bâton qui se trouvait devant l'Eternel, comme celui-ci le lui avait ordonné. </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10 Moïse et Aaron convoquèrent l'asse</a:t>
            </a:r>
            <a:r>
              <a:rPr lang="fr-FR" sz="2200" b="0" i="0" u="none" strike="noStrike" cap="none" spc="0">
                <a:solidFill>
                  <a:schemeClr val="tx1"/>
                </a:solidFill>
                <a:latin typeface="Arial"/>
                <a:ea typeface="Arial"/>
                <a:cs typeface="Arial"/>
              </a:rPr>
              <a:t>mblée devant le rocher désigné ; et Moïse leur dit : Ecoutez donc, rebelles que vous êtes ! </a:t>
            </a:r>
            <a:r>
              <a:rPr lang="fr-FR" sz="2200" b="0" i="0" u="none" strike="noStrike" cap="none" spc="0">
                <a:solidFill>
                  <a:srgbClr val="000000"/>
                </a:solidFill>
                <a:latin typeface="Arial"/>
                <a:ea typeface="Arial"/>
                <a:cs typeface="Arial"/>
              </a:rPr>
              <a:t>Croyez-vous que</a:t>
            </a:r>
            <a:r>
              <a:rPr lang="fr-FR" sz="2200" b="0" i="0" u="none" strike="noStrike" cap="none" spc="0">
                <a:solidFill>
                  <a:srgbClr val="C00000"/>
                </a:solidFill>
                <a:latin typeface="Arial"/>
                <a:ea typeface="Arial"/>
                <a:cs typeface="Arial"/>
              </a:rPr>
              <a:t> </a:t>
            </a:r>
            <a:r>
              <a:rPr lang="fr-FR" sz="2200" b="1" i="0" u="sng" strike="noStrike" cap="none" spc="0">
                <a:solidFill>
                  <a:srgbClr val="C00000"/>
                </a:solidFill>
                <a:latin typeface="Arial"/>
                <a:ea typeface="Arial"/>
                <a:cs typeface="Arial"/>
              </a:rPr>
              <a:t>nous</a:t>
            </a:r>
            <a:r>
              <a:rPr lang="fr-FR" sz="2200" b="0" i="0" u="none" strike="noStrike" cap="none" spc="0">
                <a:solidFill>
                  <a:srgbClr val="C00000"/>
                </a:solidFill>
                <a:latin typeface="Arial"/>
                <a:ea typeface="Arial"/>
                <a:cs typeface="Arial"/>
              </a:rPr>
              <a:t> pourrons faire </a:t>
            </a:r>
            <a:r>
              <a:rPr lang="fr-FR" sz="2200" b="0" i="0" u="none" strike="noStrike" cap="none" spc="0">
                <a:solidFill>
                  <a:srgbClr val="000000"/>
                </a:solidFill>
                <a:latin typeface="Arial"/>
                <a:ea typeface="Arial"/>
                <a:cs typeface="Arial"/>
              </a:rPr>
              <a:t>jaillir</a:t>
            </a:r>
            <a:r>
              <a:rPr lang="fr-FR" sz="2200" b="0" i="0" u="none" strike="noStrike" cap="none" spc="0">
                <a:solidFill>
                  <a:srgbClr val="000000"/>
                </a:solidFill>
                <a:latin typeface="Arial"/>
                <a:ea typeface="Arial"/>
                <a:cs typeface="Arial"/>
              </a:rPr>
              <a:t> </a:t>
            </a:r>
            <a:r>
              <a:rPr lang="fr-FR" sz="2200" b="0" i="0" u="none" strike="noStrike" cap="none" spc="0">
                <a:solidFill>
                  <a:schemeClr val="tx1"/>
                </a:solidFill>
                <a:latin typeface="Arial"/>
                <a:ea typeface="Arial"/>
                <a:cs typeface="Arial"/>
              </a:rPr>
              <a:t>pour vous de l'eau de ce rocher ? </a:t>
            </a:r>
            <a:r>
              <a:rPr lang="fr-FR" sz="2200" b="0" i="0" u="none" strike="noStrike" cap="none" spc="0">
                <a:solidFill>
                  <a:schemeClr val="tx1"/>
                </a:solidFill>
                <a:latin typeface="Arial"/>
                <a:ea typeface="Arial"/>
                <a:cs typeface="Arial"/>
              </a:rPr>
              <a:t>11 </a:t>
            </a:r>
            <a:r>
              <a:rPr lang="fr-FR" sz="2200" b="0" i="0" u="none" strike="noStrike" cap="none" spc="0">
                <a:solidFill>
                  <a:srgbClr val="C00000"/>
                </a:solidFill>
                <a:latin typeface="Arial"/>
                <a:ea typeface="Arial"/>
                <a:cs typeface="Arial"/>
              </a:rPr>
              <a:t>Moï</a:t>
            </a:r>
            <a:r>
              <a:rPr lang="fr-FR" sz="2200" b="0" i="0" u="none" strike="noStrike" cap="none" spc="0">
                <a:solidFill>
                  <a:srgbClr val="C00000"/>
                </a:solidFill>
                <a:latin typeface="Arial"/>
                <a:ea typeface="Arial"/>
                <a:cs typeface="Arial"/>
              </a:rPr>
              <a:t>se </a:t>
            </a:r>
            <a:r>
              <a:rPr lang="fr-FR" sz="2200" b="0" i="0" u="none" strike="noStrike" cap="none" spc="0">
                <a:solidFill>
                  <a:srgbClr val="C00000"/>
                </a:solidFill>
                <a:latin typeface="Arial"/>
                <a:ea typeface="Arial"/>
                <a:cs typeface="Arial"/>
              </a:rPr>
              <a:t>leva la main et, </a:t>
            </a:r>
            <a:r>
              <a:rPr lang="fr-FR" sz="2200" b="1" i="0" u="sng" strike="noStrike" cap="none" spc="0">
                <a:solidFill>
                  <a:srgbClr val="C00000"/>
                </a:solidFill>
                <a:latin typeface="Arial"/>
                <a:ea typeface="Arial"/>
                <a:cs typeface="Arial"/>
              </a:rPr>
              <a:t>par deux fois</a:t>
            </a:r>
            <a:r>
              <a:rPr lang="fr-FR" sz="2200" b="0" i="0" u="none" strike="noStrike" cap="none" spc="0">
                <a:solidFill>
                  <a:srgbClr val="C00000"/>
                </a:solidFill>
                <a:latin typeface="Arial"/>
                <a:ea typeface="Arial"/>
                <a:cs typeface="Arial"/>
              </a:rPr>
              <a:t>, </a:t>
            </a:r>
            <a:r>
              <a:rPr lang="fr-FR" sz="2200" b="1" i="0" u="sng" strike="noStrike" cap="none" spc="0">
                <a:solidFill>
                  <a:srgbClr val="C00000"/>
                </a:solidFill>
                <a:latin typeface="Arial"/>
                <a:ea typeface="Arial"/>
                <a:cs typeface="Arial"/>
              </a:rPr>
              <a:t>frappa</a:t>
            </a:r>
            <a:r>
              <a:rPr lang="fr-FR" sz="2200" b="0" i="0" u="none" strike="noStrike" cap="none" spc="0">
                <a:solidFill>
                  <a:srgbClr val="C00000"/>
                </a:solidFill>
                <a:latin typeface="Arial"/>
                <a:ea typeface="Arial"/>
                <a:cs typeface="Arial"/>
              </a:rPr>
              <a:t> le rocher avec son bâton</a:t>
            </a:r>
            <a:r>
              <a:rPr lang="fr-FR" sz="2200" b="0" i="0" u="none" strike="noStrike" cap="none" spc="0">
                <a:solidFill>
                  <a:schemeClr val="tx1"/>
                </a:solidFill>
                <a:latin typeface="Arial"/>
                <a:ea typeface="Arial"/>
                <a:cs typeface="Arial"/>
              </a:rPr>
              <a:t>. L'eau jaillit en abondance. Hommes et bêtes purent se désaltérer.</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12 Mais l'Eternel dit à Moïse et à Aaron : Vous ne m'avez pas été fidèles et vous n'avez pas honoré ma sainteté aux yeux des Israélites. A cause de cela, vous ne ferez pas entrer cette assemblée dans le pays que je leur destine.</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13 Ce sont là les eaux de Meriba (de la Querelle), où les Israélites avaient cherché querelle à l'Eternel, et où il manifesta sa sainteté devant eux.</a:t>
            </a:r>
            <a:endParaRPr sz="2200"/>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500" advClick="1"/>
    </mc:Choice>
    <mc:Fallback>
      <p:transition advClick="1"/>
    </mc:Fallback>
  </mc:AlternateContent>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1070967403" name="Espace réservé du contenu 2"/>
          <p:cNvSpPr>
            <a:spLocks noGrp="1"/>
          </p:cNvSpPr>
          <p:nvPr>
            <p:ph idx="1"/>
          </p:nvPr>
        </p:nvSpPr>
        <p:spPr bwMode="auto">
          <a:xfrm flipH="0" flipV="0">
            <a:off x="56985" y="130735"/>
            <a:ext cx="11952941" cy="6592793"/>
          </a:xfrm>
        </p:spPr>
        <p:txBody>
          <a:bodyPr vertOverflow="overflow" horzOverflow="overflow" vert="horz" wrap="square" lIns="91440" tIns="45720" rIns="91440" bIns="45720" numCol="1" spcCol="0" rtlCol="0" fromWordArt="0" anchor="t" anchorCtr="0" forceAA="0" upright="0" compatLnSpc="0">
            <a:normAutofit fontScale="90000" lnSpcReduction="2000"/>
          </a:bodyPr>
          <a:lstStyle/>
          <a:p>
            <a:pPr marL="0" indent="0">
              <a:lnSpc>
                <a:spcPct val="150000"/>
              </a:lnSpc>
              <a:buFont typeface="Arial"/>
              <a:buNone/>
              <a:defRPr/>
            </a:pPr>
            <a:r>
              <a:rPr lang="fr-FR" sz="2200" b="0" i="0" u="none" strike="noStrike" cap="none" spc="0">
                <a:solidFill>
                  <a:schemeClr val="tx1"/>
                </a:solidFill>
                <a:latin typeface="Arial"/>
                <a:ea typeface="Arial"/>
                <a:cs typeface="Arial"/>
              </a:rPr>
              <a:t>8 </a:t>
            </a:r>
            <a:r>
              <a:rPr lang="fr-FR" sz="2200" b="0" i="0" u="none" strike="noStrike" cap="none" spc="0">
                <a:solidFill>
                  <a:schemeClr val="tx1"/>
                </a:solidFill>
                <a:latin typeface="Arial"/>
                <a:ea typeface="Arial"/>
                <a:cs typeface="Arial"/>
              </a:rPr>
              <a:t>Prends ton bâton et</a:t>
            </a:r>
            <a:r>
              <a:rPr lang="fr-FR" sz="2200" b="0" i="0" u="none" strike="noStrike" cap="none" spc="0">
                <a:solidFill>
                  <a:schemeClr val="tx1"/>
                </a:solidFill>
                <a:latin typeface="Arial"/>
                <a:ea typeface="Arial"/>
                <a:cs typeface="Arial"/>
              </a:rPr>
              <a:t>, avec ton frère Aaron, rassemblez la communauté. Devant eux, </a:t>
            </a:r>
            <a:r>
              <a:rPr lang="fr-FR" sz="2200" b="0" i="0" u="none" strike="noStrike" cap="none" spc="0">
                <a:solidFill>
                  <a:schemeClr val="tx1"/>
                </a:solidFill>
                <a:latin typeface="Arial"/>
                <a:ea typeface="Arial"/>
                <a:cs typeface="Arial"/>
              </a:rPr>
              <a:t>vous parlerez à ce roche</a:t>
            </a:r>
            <a:r>
              <a:rPr lang="fr-FR" sz="2200" b="0" i="0" u="none" strike="noStrike" cap="none" spc="0">
                <a:solidFill>
                  <a:schemeClr val="tx1"/>
                </a:solidFill>
                <a:latin typeface="Arial"/>
                <a:ea typeface="Arial"/>
                <a:cs typeface="Arial"/>
              </a:rPr>
              <a:t>r </a:t>
            </a:r>
            <a:r>
              <a:rPr lang="fr-FR" sz="2200" b="0" i="0" u="none" strike="noStrike" cap="none" spc="0">
                <a:solidFill>
                  <a:schemeClr val="tx1"/>
                </a:solidFill>
                <a:latin typeface="Arial"/>
                <a:ea typeface="Arial"/>
                <a:cs typeface="Arial"/>
              </a:rPr>
              <a:t>pour qu'il donne son eau</a:t>
            </a:r>
            <a:r>
              <a:rPr lang="fr-FR" sz="2200" b="0" i="0" u="none" strike="noStrike" cap="none" spc="0">
                <a:solidFill>
                  <a:schemeClr val="tx1"/>
                </a:solidFill>
                <a:latin typeface="Arial"/>
                <a:ea typeface="Arial"/>
                <a:cs typeface="Arial"/>
              </a:rPr>
              <a:t>. A</a:t>
            </a:r>
            <a:r>
              <a:rPr lang="fr-FR" sz="2200" b="0" i="0" u="none" strike="noStrike" cap="none" spc="0">
                <a:solidFill>
                  <a:schemeClr val="tx1"/>
                </a:solidFill>
                <a:latin typeface="Arial"/>
                <a:ea typeface="Arial"/>
                <a:cs typeface="Arial"/>
              </a:rPr>
              <a:t>insi tu feras jaillir pour eux de l'eau du rocher, et tu donneras à boire à la communauté et au bétail. </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9 Moïse prit le bâton qui se trouvait devant l'Eternel, comme celui-ci le lui avait ordonné. </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10 Moïse et Aaron convoquèrent l'asse</a:t>
            </a:r>
            <a:r>
              <a:rPr lang="fr-FR" sz="2200" b="0" i="0" u="none" strike="noStrike" cap="none" spc="0">
                <a:solidFill>
                  <a:schemeClr val="tx1"/>
                </a:solidFill>
                <a:latin typeface="Arial"/>
                <a:ea typeface="Arial"/>
                <a:cs typeface="Arial"/>
              </a:rPr>
              <a:t>mblée devant le rocher désigné ; et Moïse leur dit : Ecoutez donc, rebelles que vous êtes ! Croyez-vous que nous pourrons faire jaillir pour vous de l'eau de ce rocher ? </a:t>
            </a:r>
            <a:r>
              <a:rPr lang="fr-FR" sz="2200" b="0" i="0" u="none" strike="noStrike" cap="none" spc="0">
                <a:solidFill>
                  <a:schemeClr val="tx1"/>
                </a:solidFill>
                <a:latin typeface="Arial"/>
                <a:ea typeface="Arial"/>
                <a:cs typeface="Arial"/>
              </a:rPr>
              <a:t>11 Moïse leva la main et, par deux fois, frappa le rocher avec son bâton. </a:t>
            </a:r>
            <a:r>
              <a:rPr lang="fr-FR" sz="2200" b="0" i="0" u="none" strike="noStrike" cap="none" spc="0">
                <a:solidFill>
                  <a:srgbClr val="C00000"/>
                </a:solidFill>
                <a:latin typeface="Arial"/>
                <a:ea typeface="Arial"/>
                <a:cs typeface="Arial"/>
              </a:rPr>
              <a:t>L'eau jaillit en abondance. Hommes et bêtes purent se désaltérer.</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12 Mais l'Eternel dit à Moïse et à Aaron : Vous ne m'avez pas été fidèles et vous n'avez pas honoré ma sainteté aux yeux des Israélites. A cause de cela, vous ne ferez pas entrer cette assemblée dans le pays que je leur destine.</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13 Ce sont là les eaux de Meriba (de la Querelle), où les Israélites avaient cherché querelle à l'Eternel, et où il manifesta sa sainteté devant eux.</a:t>
            </a:r>
            <a:endParaRPr sz="2200"/>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500" advClick="1"/>
    </mc:Choice>
    <mc:Fallback>
      <p:transition advClick="1"/>
    </mc:Fallback>
  </mc:AlternateContent>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715700263" name="Espace réservé du contenu 2"/>
          <p:cNvSpPr>
            <a:spLocks noGrp="1"/>
          </p:cNvSpPr>
          <p:nvPr>
            <p:ph idx="1"/>
          </p:nvPr>
        </p:nvSpPr>
        <p:spPr bwMode="auto">
          <a:xfrm flipH="0" flipV="0">
            <a:off x="56985" y="130735"/>
            <a:ext cx="11952941" cy="6592793"/>
          </a:xfrm>
        </p:spPr>
        <p:txBody>
          <a:bodyPr vertOverflow="overflow" horzOverflow="overflow" vert="horz" wrap="square" lIns="91440" tIns="45720" rIns="91440" bIns="45720" numCol="1" spcCol="0" rtlCol="0" fromWordArt="0" anchor="t" anchorCtr="0" forceAA="0" upright="0" compatLnSpc="0">
            <a:normAutofit fontScale="90000" lnSpcReduction="2000"/>
          </a:bodyPr>
          <a:lstStyle/>
          <a:p>
            <a:pPr marL="0" indent="0">
              <a:lnSpc>
                <a:spcPct val="150000"/>
              </a:lnSpc>
              <a:buFont typeface="Arial"/>
              <a:buNone/>
              <a:defRPr/>
            </a:pPr>
            <a:r>
              <a:rPr lang="fr-FR" sz="2200" b="0" i="0" u="none" strike="noStrike" cap="none" spc="0">
                <a:solidFill>
                  <a:schemeClr val="tx1"/>
                </a:solidFill>
                <a:latin typeface="Arial"/>
                <a:ea typeface="Arial"/>
                <a:cs typeface="Arial"/>
              </a:rPr>
              <a:t>8 </a:t>
            </a:r>
            <a:r>
              <a:rPr lang="fr-FR" sz="2200" b="0" i="0" u="none" strike="noStrike" cap="none" spc="0">
                <a:solidFill>
                  <a:schemeClr val="tx1"/>
                </a:solidFill>
                <a:latin typeface="Arial"/>
                <a:ea typeface="Arial"/>
                <a:cs typeface="Arial"/>
              </a:rPr>
              <a:t>Prends ton bâton et</a:t>
            </a:r>
            <a:r>
              <a:rPr lang="fr-FR" sz="2200" b="0" i="0" u="none" strike="noStrike" cap="none" spc="0">
                <a:solidFill>
                  <a:schemeClr val="tx1"/>
                </a:solidFill>
                <a:latin typeface="Arial"/>
                <a:ea typeface="Arial"/>
                <a:cs typeface="Arial"/>
              </a:rPr>
              <a:t>, avec ton frère Aaron, rassemblez la communauté. Devant eux, </a:t>
            </a:r>
            <a:r>
              <a:rPr lang="fr-FR" sz="2200" b="0" i="0" u="none" strike="noStrike" cap="none" spc="0">
                <a:solidFill>
                  <a:schemeClr val="tx1"/>
                </a:solidFill>
                <a:latin typeface="Arial"/>
                <a:ea typeface="Arial"/>
                <a:cs typeface="Arial"/>
              </a:rPr>
              <a:t>vous parlerez à ce roche</a:t>
            </a:r>
            <a:r>
              <a:rPr lang="fr-FR" sz="2200" b="0" i="0" u="none" strike="noStrike" cap="none" spc="0">
                <a:solidFill>
                  <a:schemeClr val="tx1"/>
                </a:solidFill>
                <a:latin typeface="Arial"/>
                <a:ea typeface="Arial"/>
                <a:cs typeface="Arial"/>
              </a:rPr>
              <a:t>r </a:t>
            </a:r>
            <a:r>
              <a:rPr lang="fr-FR" sz="2200" b="0" i="0" u="none" strike="noStrike" cap="none" spc="0">
                <a:solidFill>
                  <a:schemeClr val="tx1"/>
                </a:solidFill>
                <a:latin typeface="Arial"/>
                <a:ea typeface="Arial"/>
                <a:cs typeface="Arial"/>
              </a:rPr>
              <a:t>pour qu'il donne son eau</a:t>
            </a:r>
            <a:r>
              <a:rPr lang="fr-FR" sz="2200" b="0" i="0" u="none" strike="noStrike" cap="none" spc="0">
                <a:solidFill>
                  <a:schemeClr val="tx1"/>
                </a:solidFill>
                <a:latin typeface="Arial"/>
                <a:ea typeface="Arial"/>
                <a:cs typeface="Arial"/>
              </a:rPr>
              <a:t>. A</a:t>
            </a:r>
            <a:r>
              <a:rPr lang="fr-FR" sz="2200" b="0" i="0" u="none" strike="noStrike" cap="none" spc="0">
                <a:solidFill>
                  <a:schemeClr val="tx1"/>
                </a:solidFill>
                <a:latin typeface="Arial"/>
                <a:ea typeface="Arial"/>
                <a:cs typeface="Arial"/>
              </a:rPr>
              <a:t>insi tu feras jaillir pour eux de l'eau du rocher, et tu donneras à boire à la communauté et au bétail. </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9 Moïse prit le bâton qui se trouvait devant l'Eternel, comme celui-ci le lui avait ordonné. </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10 Moïse et Aaron convoquèrent l'asse</a:t>
            </a:r>
            <a:r>
              <a:rPr lang="fr-FR" sz="2200" b="0" i="0" u="none" strike="noStrike" cap="none" spc="0">
                <a:solidFill>
                  <a:schemeClr val="tx1"/>
                </a:solidFill>
                <a:latin typeface="Arial"/>
                <a:ea typeface="Arial"/>
                <a:cs typeface="Arial"/>
              </a:rPr>
              <a:t>mblée devant le rocher désigné ; et Moïse leur dit : Ecoutez donc, rebelles que vous êtes ! Croyez-vous que nous pourrons faire jaillir pour vous de l'eau de ce rocher ? </a:t>
            </a:r>
            <a:r>
              <a:rPr lang="fr-FR" sz="2200" b="0" i="0" u="none" strike="noStrike" cap="none" spc="0">
                <a:solidFill>
                  <a:schemeClr val="tx1"/>
                </a:solidFill>
                <a:latin typeface="Arial"/>
                <a:ea typeface="Arial"/>
                <a:cs typeface="Arial"/>
              </a:rPr>
              <a:t>11 Moïse leva la main et, par deux fois, frappa le rocher avec son bâton. L'eau jaillit en abondance. Hommes et bêtes purent se désaltérer.</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12 </a:t>
            </a:r>
            <a:r>
              <a:rPr lang="fr-FR" sz="2200" b="0" i="0" u="none" strike="noStrike" cap="none" spc="0">
                <a:solidFill>
                  <a:srgbClr val="C00000"/>
                </a:solidFill>
                <a:latin typeface="Arial"/>
                <a:ea typeface="Arial"/>
                <a:cs typeface="Arial"/>
              </a:rPr>
              <a:t>Mais l'Eternel dit à Moïse et à Aaron : Vous ne m'avez pas été fidèles et vous n'avez pas honoré ma sainteté aux yeux des Israélites.</a:t>
            </a:r>
            <a:r>
              <a:rPr lang="fr-FR" sz="2200" b="0" i="0" u="none" strike="noStrike" cap="none" spc="0">
                <a:solidFill>
                  <a:schemeClr val="tx1"/>
                </a:solidFill>
                <a:latin typeface="Arial"/>
                <a:ea typeface="Arial"/>
                <a:cs typeface="Arial"/>
              </a:rPr>
              <a:t> A cause de cela, vous ne ferez pas entrer cette assemblée dans le pays que je leur destine.</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13 Ce sont là les eaux de Meriba (de la Querelle), où les Israélites avaient cherché querelle à l'Eternel, et où il manifesta sa sainteté devant eux.</a:t>
            </a:r>
            <a:endParaRPr sz="2200"/>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500" advClick="1"/>
    </mc:Choice>
    <mc:Fallback>
      <p:transition advClick="1"/>
    </mc:Fallback>
  </mc:AlternateContent>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14835433" name="Espace réservé du contenu 2"/>
          <p:cNvSpPr>
            <a:spLocks noGrp="1"/>
          </p:cNvSpPr>
          <p:nvPr>
            <p:ph idx="1"/>
          </p:nvPr>
        </p:nvSpPr>
        <p:spPr bwMode="auto">
          <a:xfrm flipH="0" flipV="0">
            <a:off x="309117" y="364191"/>
            <a:ext cx="11579411" cy="5812771"/>
          </a:xfrm>
        </p:spPr>
        <p:txBody>
          <a:bodyPr vertOverflow="overflow" horzOverflow="overflow" vert="horz" wrap="square" lIns="91440" tIns="45720" rIns="91440" bIns="45720" numCol="1" spcCol="0" rtlCol="0" fromWordArt="0" anchor="t" anchorCtr="0" forceAA="0" upright="0" compatLnSpc="0">
            <a:normAutofit/>
          </a:bodyPr>
          <a:lstStyle/>
          <a:p>
            <a:pPr>
              <a:lnSpc>
                <a:spcPct val="114999"/>
              </a:lnSpc>
              <a:defRPr/>
            </a:pPr>
            <a:r>
              <a:rPr sz="2800"/>
              <a:t>Nombres 20 compris par </a:t>
            </a:r>
            <a:r>
              <a:rPr sz="2800" b="0" u="sng"/>
              <a:t>opposition</a:t>
            </a:r>
            <a:r>
              <a:rPr sz="2800" b="1"/>
              <a:t> </a:t>
            </a:r>
            <a:r>
              <a:rPr sz="2800"/>
              <a:t>avec Exode 17</a:t>
            </a:r>
            <a:endParaRPr sz="2200"/>
          </a:p>
          <a:p>
            <a:pPr>
              <a:lnSpc>
                <a:spcPct val="114999"/>
              </a:lnSpc>
              <a:defRPr/>
            </a:pPr>
            <a:r>
              <a:rPr sz="2800"/>
              <a:t>Diff</a:t>
            </a:r>
            <a:r>
              <a:rPr sz="2800"/>
              <a:t>érences relevées</a:t>
            </a:r>
            <a:endParaRPr sz="2200"/>
          </a:p>
          <a:p>
            <a:pPr lvl="1">
              <a:lnSpc>
                <a:spcPct val="114999"/>
              </a:lnSpc>
              <a:defRPr/>
            </a:pPr>
            <a:r>
              <a:rPr lang="fr-FR" sz="2800" b="0" i="0" u="none" strike="noStrike" cap="none" spc="0">
                <a:solidFill>
                  <a:schemeClr val="tx1"/>
                </a:solidFill>
                <a:latin typeface="Arial"/>
                <a:ea typeface="Arial"/>
                <a:cs typeface="Arial"/>
              </a:rPr>
              <a:t>Moïse devant le peuple ne respecta pas l'ordre de Dieu pour réaliser le miracle</a:t>
            </a:r>
            <a:endParaRPr sz="2200"/>
          </a:p>
          <a:p>
            <a:pPr lvl="1">
              <a:lnSpc>
                <a:spcPct val="114999"/>
              </a:lnSpc>
              <a:defRPr/>
            </a:pPr>
            <a:r>
              <a:rPr sz="2800"/>
              <a:t>Dieu n’approuva pas l’attitude de Moïse : </a:t>
            </a:r>
            <a:r>
              <a:rPr lang="fr-FR" sz="2800" b="0" i="0" u="none" strike="noStrike" cap="none" spc="0">
                <a:solidFill>
                  <a:schemeClr val="tx1"/>
                </a:solidFill>
                <a:latin typeface="Arial"/>
                <a:ea typeface="Arial"/>
                <a:cs typeface="Arial"/>
              </a:rPr>
              <a:t>Vous ne m'avez pas été fidèles et vous n'avez pas honoré ma sainteté aux yeux des Israélites</a:t>
            </a:r>
            <a:endParaRPr sz="2800"/>
          </a:p>
          <a:p>
            <a:pPr lvl="1">
              <a:lnSpc>
                <a:spcPct val="114999"/>
              </a:lnSpc>
              <a:defRPr/>
            </a:pPr>
            <a:endParaRPr sz="2200"/>
          </a:p>
          <a:p>
            <a:pPr lvl="1">
              <a:lnSpc>
                <a:spcPct val="114999"/>
              </a:lnSpc>
              <a:defRPr/>
            </a:pPr>
            <a:r>
              <a:rPr sz="2800"/>
              <a:t>Message central : « Tous les honneurs doivent être rendus à Dieu quand ... »</a:t>
            </a:r>
            <a:endParaRPr sz="2200"/>
          </a:p>
          <a:p>
            <a:pPr lvl="2">
              <a:lnSpc>
                <a:spcPct val="114999"/>
              </a:lnSpc>
              <a:defRPr/>
            </a:pPr>
            <a:endParaRPr sz="2200"/>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500" advClick="1"/>
    </mc:Choice>
    <mc:Fallback>
      <p:transition advClick="1"/>
    </mc:Fallback>
  </mc:AlternateContent>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2074419706" name="Espace réservé du contenu 2"/>
          <p:cNvSpPr>
            <a:spLocks noGrp="1"/>
          </p:cNvSpPr>
          <p:nvPr>
            <p:ph idx="1"/>
          </p:nvPr>
        </p:nvSpPr>
        <p:spPr bwMode="auto">
          <a:xfrm flipH="0" flipV="0">
            <a:off x="309117" y="364191"/>
            <a:ext cx="11579411" cy="5812771"/>
          </a:xfrm>
        </p:spPr>
        <p:txBody>
          <a:bodyPr vertOverflow="overflow" horzOverflow="overflow" vert="horz" wrap="square" lIns="91440" tIns="45720" rIns="91440" bIns="45720" numCol="1" spcCol="0" rtlCol="0" fromWordArt="0" anchor="t" anchorCtr="0" forceAA="0" upright="0" compatLnSpc="0">
            <a:normAutofit/>
          </a:bodyPr>
          <a:lstStyle/>
          <a:p>
            <a:pPr>
              <a:lnSpc>
                <a:spcPct val="114999"/>
              </a:lnSpc>
              <a:defRPr/>
            </a:pPr>
            <a:r>
              <a:rPr sz="2800"/>
              <a:t>Nombres 20 compris par </a:t>
            </a:r>
            <a:r>
              <a:rPr sz="2800" b="0" u="sng"/>
              <a:t>opposition</a:t>
            </a:r>
            <a:r>
              <a:rPr sz="2800" b="1"/>
              <a:t> </a:t>
            </a:r>
            <a:r>
              <a:rPr sz="2800"/>
              <a:t>avec Exode 17</a:t>
            </a:r>
            <a:endParaRPr sz="2200"/>
          </a:p>
          <a:p>
            <a:pPr>
              <a:lnSpc>
                <a:spcPct val="114999"/>
              </a:lnSpc>
              <a:defRPr/>
            </a:pPr>
            <a:r>
              <a:rPr sz="2800"/>
              <a:t>Diff</a:t>
            </a:r>
            <a:r>
              <a:rPr sz="2800"/>
              <a:t>érences relevées</a:t>
            </a:r>
            <a:endParaRPr sz="2200"/>
          </a:p>
          <a:p>
            <a:pPr lvl="1">
              <a:lnSpc>
                <a:spcPct val="114999"/>
              </a:lnSpc>
              <a:defRPr/>
            </a:pPr>
            <a:r>
              <a:rPr lang="fr-FR" sz="2800" b="0" i="0" u="none" strike="noStrike" cap="none" spc="0">
                <a:solidFill>
                  <a:schemeClr val="tx1"/>
                </a:solidFill>
                <a:latin typeface="Arial"/>
                <a:ea typeface="Arial"/>
                <a:cs typeface="Arial"/>
              </a:rPr>
              <a:t>Moïse devant le peuple ne respecta pas l'ordre de Dieu pour réaliser le miracle</a:t>
            </a:r>
            <a:endParaRPr sz="2200"/>
          </a:p>
          <a:p>
            <a:pPr lvl="1">
              <a:lnSpc>
                <a:spcPct val="114999"/>
              </a:lnSpc>
              <a:defRPr/>
            </a:pPr>
            <a:r>
              <a:rPr sz="2800"/>
              <a:t>Dieu n’approuva pas l’attitude de Moïse : </a:t>
            </a:r>
            <a:r>
              <a:rPr lang="fr-FR" sz="2800" b="0" i="0" u="none" strike="noStrike" cap="none" spc="0">
                <a:solidFill>
                  <a:schemeClr val="tx1"/>
                </a:solidFill>
                <a:latin typeface="Arial"/>
                <a:ea typeface="Arial"/>
                <a:cs typeface="Arial"/>
              </a:rPr>
              <a:t>Vous ne m'avez pas été fidèles et vous n'avez pas honoré ma sainteté aux yeux des Israélites</a:t>
            </a:r>
            <a:endParaRPr sz="2800"/>
          </a:p>
          <a:p>
            <a:pPr lvl="1">
              <a:lnSpc>
                <a:spcPct val="114999"/>
              </a:lnSpc>
              <a:defRPr/>
            </a:pPr>
            <a:endParaRPr sz="2200"/>
          </a:p>
          <a:p>
            <a:pPr lvl="1">
              <a:lnSpc>
                <a:spcPct val="114999"/>
              </a:lnSpc>
              <a:defRPr/>
            </a:pPr>
            <a:r>
              <a:rPr sz="2800"/>
              <a:t>Message central : « Tous les honneurs doivent être rendus à Dieu quand les hommes utilisent les dons qu’il leur a donné »</a:t>
            </a:r>
            <a:endParaRPr sz="2200"/>
          </a:p>
          <a:p>
            <a:pPr lvl="2">
              <a:lnSpc>
                <a:spcPct val="114999"/>
              </a:lnSpc>
              <a:defRPr/>
            </a:pPr>
            <a:endParaRPr sz="2200"/>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500" advClick="1"/>
    </mc:Choice>
    <mc:Fallback>
      <p:transition advClick="1"/>
    </mc:Fallback>
  </mc:AlternateContent>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558201019" name="Espace réservé du contenu 2"/>
          <p:cNvSpPr>
            <a:spLocks noGrp="1"/>
          </p:cNvSpPr>
          <p:nvPr>
            <p:ph idx="1"/>
          </p:nvPr>
        </p:nvSpPr>
        <p:spPr bwMode="auto">
          <a:xfrm flipH="0" flipV="0">
            <a:off x="309117" y="364191"/>
            <a:ext cx="11579411" cy="5812771"/>
          </a:xfrm>
        </p:spPr>
        <p:txBody>
          <a:bodyPr vertOverflow="overflow" horzOverflow="overflow" vert="horz" wrap="square" lIns="91440" tIns="45720" rIns="91440" bIns="45720" numCol="1" spcCol="0" rtlCol="0" fromWordArt="0" anchor="t" anchorCtr="0" forceAA="0" upright="0" compatLnSpc="0">
            <a:normAutofit/>
          </a:bodyPr>
          <a:lstStyle/>
          <a:p>
            <a:pPr>
              <a:lnSpc>
                <a:spcPct val="114999"/>
              </a:lnSpc>
              <a:defRPr/>
            </a:pPr>
            <a:r>
              <a:rPr sz="2400"/>
              <a:t>Exode 17 compris par </a:t>
            </a:r>
            <a:r>
              <a:rPr sz="2400" b="0" u="sng"/>
              <a:t>superposition</a:t>
            </a:r>
            <a:r>
              <a:rPr sz="2400" b="0" u="none"/>
              <a:t> </a:t>
            </a:r>
            <a:r>
              <a:rPr sz="2400"/>
              <a:t>avec Nombres 20</a:t>
            </a:r>
            <a:endParaRPr sz="2400"/>
          </a:p>
          <a:p>
            <a:pPr>
              <a:lnSpc>
                <a:spcPct val="114999"/>
              </a:lnSpc>
              <a:defRPr/>
            </a:pPr>
            <a:r>
              <a:rPr sz="2400"/>
              <a:t>Points communs</a:t>
            </a:r>
            <a:r>
              <a:rPr sz="2400"/>
              <a:t> relevés</a:t>
            </a:r>
            <a:endParaRPr sz="2400"/>
          </a:p>
          <a:p>
            <a:pPr lvl="1">
              <a:lnSpc>
                <a:spcPct val="114999"/>
              </a:lnSpc>
              <a:defRPr/>
            </a:pPr>
            <a:r>
              <a:rPr sz="2400"/>
              <a:t>Lieu : Traversée du désert depuis l’Egypte vers la terre promise</a:t>
            </a:r>
            <a:endParaRPr sz="2400"/>
          </a:p>
          <a:p>
            <a:pPr lvl="1">
              <a:lnSpc>
                <a:spcPct val="114999"/>
              </a:lnSpc>
              <a:defRPr/>
            </a:pPr>
            <a:r>
              <a:rPr sz="2400"/>
              <a:t>Le peuple veut de l’eau pour ne pas mourir</a:t>
            </a:r>
            <a:endParaRPr sz="2400"/>
          </a:p>
          <a:p>
            <a:pPr lvl="1">
              <a:lnSpc>
                <a:spcPct val="114999"/>
              </a:lnSpc>
              <a:defRPr/>
            </a:pPr>
            <a:r>
              <a:rPr sz="2400"/>
              <a:t>Ils s’en prennent avec reproche à Moïse : L’Egypte c’était mieux</a:t>
            </a:r>
            <a:endParaRPr sz="2400"/>
          </a:p>
          <a:p>
            <a:pPr lvl="1">
              <a:lnSpc>
                <a:spcPct val="114999"/>
              </a:lnSpc>
              <a:defRPr/>
            </a:pPr>
            <a:r>
              <a:rPr sz="2400"/>
              <a:t>Moïse crie à Dieu et l’Eternel répond par un miracle</a:t>
            </a:r>
            <a:endParaRPr sz="2400"/>
          </a:p>
          <a:p>
            <a:pPr lvl="1">
              <a:lnSpc>
                <a:spcPct val="114999"/>
              </a:lnSpc>
              <a:defRPr/>
            </a:pPr>
            <a:r>
              <a:rPr sz="2400"/>
              <a:t>Moïse est la main qui réalise le miracle devant le peuple</a:t>
            </a:r>
            <a:endParaRPr sz="2400"/>
          </a:p>
          <a:p>
            <a:pPr lvl="1">
              <a:lnSpc>
                <a:spcPct val="114999"/>
              </a:lnSpc>
              <a:defRPr/>
            </a:pPr>
            <a:r>
              <a:rPr sz="2400"/>
              <a:t>Le miracle se réalise : le peuple est sauvé</a:t>
            </a:r>
            <a:endParaRPr sz="2400"/>
          </a:p>
          <a:p>
            <a:pPr lvl="0">
              <a:lnSpc>
                <a:spcPct val="114999"/>
              </a:lnSpc>
              <a:defRPr/>
            </a:pPr>
            <a:r>
              <a:rPr sz="2400"/>
              <a:t>Message central : ...</a:t>
            </a:r>
            <a:endParaRPr sz="2400"/>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500" advClick="1"/>
    </mc:Choice>
    <mc:Fallback>
      <p:transition advClick="1"/>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1128236011" name="Espace réservé du contenu 2"/>
          <p:cNvSpPr>
            <a:spLocks noGrp="1"/>
          </p:cNvSpPr>
          <p:nvPr>
            <p:ph idx="1"/>
          </p:nvPr>
        </p:nvSpPr>
        <p:spPr bwMode="auto">
          <a:xfrm flipH="0" flipV="0">
            <a:off x="56985" y="130735"/>
            <a:ext cx="11952941" cy="6592793"/>
          </a:xfrm>
        </p:spPr>
        <p:txBody>
          <a:bodyPr vertOverflow="overflow" horzOverflow="overflow" vert="horz" wrap="square" lIns="91440" tIns="45720" rIns="91440" bIns="45720" numCol="1" spcCol="0" rtlCol="0" fromWordArt="0" anchor="t" anchorCtr="0" forceAA="0" upright="0" compatLnSpc="0">
            <a:normAutofit fontScale="65000" lnSpcReduction="7000"/>
          </a:bodyPr>
          <a:lstStyle/>
          <a:p>
            <a:pPr marL="0" indent="0">
              <a:lnSpc>
                <a:spcPct val="150000"/>
              </a:lnSpc>
              <a:buFont typeface="Arial"/>
              <a:buNone/>
              <a:defRPr/>
            </a:pPr>
            <a:r>
              <a:rPr lang="fr-FR" sz="2800" b="0" i="0" u="none" strike="noStrike" cap="none" spc="0">
                <a:solidFill>
                  <a:schemeClr val="tx1"/>
                </a:solidFill>
                <a:latin typeface="Arial"/>
                <a:ea typeface="Arial"/>
                <a:cs typeface="Arial"/>
              </a:rPr>
              <a:t>1 Toute l'assemblée des Israélites s'éloigna étape par étape du désert de Sin selon les directives de l'Eternel. Ils campèrent à Rephidim où ils ne trouvèrent pas d'eau à boire. </a:t>
            </a:r>
            <a:endParaRPr lang="fr-FR" sz="2800" b="0" i="0" u="none" strike="noStrike" cap="none" spc="0">
              <a:solidFill>
                <a:schemeClr val="tx1"/>
              </a:solidFill>
              <a:latin typeface="Arial"/>
              <a:cs typeface="Arial"/>
            </a:endParaRPr>
          </a:p>
          <a:p>
            <a:pPr marL="0" indent="0">
              <a:lnSpc>
                <a:spcPct val="150000"/>
              </a:lnSpc>
              <a:buFont typeface="Arial"/>
              <a:buNone/>
              <a:defRPr/>
            </a:pPr>
            <a:r>
              <a:rPr lang="fr-FR" sz="2800" b="0" i="0" u="none" strike="noStrike" cap="none" spc="0">
                <a:solidFill>
                  <a:schemeClr val="tx1"/>
                </a:solidFill>
                <a:latin typeface="Arial"/>
                <a:ea typeface="Arial"/>
                <a:cs typeface="Arial"/>
              </a:rPr>
              <a:t>2 Alors le peuple prit Moïse à partie en lui disant : Donne-nous de l'eau à boire ! Moïse leur répondit : Pourquoi me prenez-vous à partie ? Pourquoi voulez-vous forcer la main à l'Eternel ? </a:t>
            </a:r>
            <a:endParaRPr lang="fr-FR" sz="2800" b="0" i="0" u="none" strike="noStrike" cap="none" spc="0">
              <a:solidFill>
                <a:schemeClr val="tx1"/>
              </a:solidFill>
              <a:latin typeface="Arial"/>
              <a:cs typeface="Arial"/>
            </a:endParaRPr>
          </a:p>
          <a:p>
            <a:pPr marL="0" indent="0">
              <a:lnSpc>
                <a:spcPct val="150000"/>
              </a:lnSpc>
              <a:buFont typeface="Arial"/>
              <a:buNone/>
              <a:defRPr/>
            </a:pPr>
            <a:r>
              <a:rPr lang="fr-FR" sz="2800" b="0" i="0" u="none" strike="noStrike" cap="none" spc="0">
                <a:solidFill>
                  <a:schemeClr val="tx1"/>
                </a:solidFill>
                <a:latin typeface="Arial"/>
                <a:ea typeface="Arial"/>
                <a:cs typeface="Arial"/>
              </a:rPr>
              <a:t>3 Pressé par la soif, le peuple se plaignit de Moïse et dit : Pourquoi nous as-tu fait quitter l'Egypte ? Est-ce pour nous faire mourir de soif ici, nous, nos enfants et nos troupeaux ? </a:t>
            </a:r>
            <a:endParaRPr lang="fr-FR" sz="2800" b="0" i="0" u="none" strike="noStrike" cap="none" spc="0">
              <a:solidFill>
                <a:schemeClr val="tx1"/>
              </a:solidFill>
              <a:latin typeface="Arial"/>
              <a:cs typeface="Arial"/>
            </a:endParaRPr>
          </a:p>
          <a:p>
            <a:pPr marL="0" indent="0">
              <a:lnSpc>
                <a:spcPct val="150000"/>
              </a:lnSpc>
              <a:buFont typeface="Arial"/>
              <a:buNone/>
              <a:defRPr/>
            </a:pPr>
            <a:r>
              <a:rPr lang="fr-FR" sz="2800" b="0" i="0" u="none" strike="noStrike" cap="none" spc="0">
                <a:solidFill>
                  <a:schemeClr val="tx1"/>
                </a:solidFill>
                <a:latin typeface="Arial"/>
                <a:ea typeface="Arial"/>
                <a:cs typeface="Arial"/>
              </a:rPr>
              <a:t>4 Moïse cria à l'Eternel en disant : Que puis-je faire pour ce peuple ? Ils sont sur le point de me tuer à coups de pierres !</a:t>
            </a:r>
            <a:endParaRPr lang="fr-FR" sz="2800" b="0" i="0" u="none" strike="noStrike" cap="none" spc="0">
              <a:solidFill>
                <a:schemeClr val="tx1"/>
              </a:solidFill>
              <a:latin typeface="Arial"/>
              <a:cs typeface="Arial"/>
            </a:endParaRPr>
          </a:p>
          <a:p>
            <a:pPr marL="0" indent="0">
              <a:lnSpc>
                <a:spcPct val="150000"/>
              </a:lnSpc>
              <a:buFont typeface="Arial"/>
              <a:buNone/>
              <a:defRPr/>
            </a:pPr>
            <a:r>
              <a:rPr lang="fr-FR" sz="2800" b="0" i="0" u="none" strike="noStrike" cap="none" spc="0">
                <a:solidFill>
                  <a:schemeClr val="tx1"/>
                </a:solidFill>
                <a:latin typeface="Arial"/>
                <a:ea typeface="Arial"/>
                <a:cs typeface="Arial"/>
              </a:rPr>
              <a:t>5 L'Eternel dit à Moïse : Passe devant le peuple et emmène avec toi quelques responsables d'Israël. Prends à la main le bâton avec lequel tu as frappé le Nil et va ! </a:t>
            </a:r>
            <a:endParaRPr lang="fr-FR" sz="2800" b="0" i="0" u="none" strike="noStrike" cap="none" spc="0">
              <a:solidFill>
                <a:schemeClr val="tx1"/>
              </a:solidFill>
              <a:latin typeface="Arial"/>
              <a:cs typeface="Arial"/>
            </a:endParaRPr>
          </a:p>
          <a:p>
            <a:pPr marL="0" indent="0">
              <a:lnSpc>
                <a:spcPct val="150000"/>
              </a:lnSpc>
              <a:buFont typeface="Arial"/>
              <a:buNone/>
              <a:defRPr/>
            </a:pPr>
            <a:r>
              <a:rPr lang="fr-FR" sz="2800" b="0" i="0" u="none" strike="noStrike" cap="none" spc="0">
                <a:solidFill>
                  <a:schemeClr val="tx1"/>
                </a:solidFill>
                <a:latin typeface="Arial"/>
                <a:ea typeface="Arial"/>
                <a:cs typeface="Arial"/>
              </a:rPr>
              <a:t>6 Quant à moi, je vais me tenir là devant toi sur un rocher du mont Horeb ; tu frapperas le rocher, de l'eau en jaillira et le peuple pourra boire. Moïse fit ainsi en présence des responsables d'Israël. </a:t>
            </a:r>
            <a:endParaRPr lang="fr-FR" sz="2800" b="0" i="0" u="none" strike="noStrike" cap="none" spc="0">
              <a:solidFill>
                <a:schemeClr val="tx1"/>
              </a:solidFill>
              <a:latin typeface="Arial"/>
              <a:cs typeface="Arial"/>
            </a:endParaRPr>
          </a:p>
          <a:p>
            <a:pPr marL="0" indent="0">
              <a:lnSpc>
                <a:spcPct val="150000"/>
              </a:lnSpc>
              <a:buFont typeface="Arial"/>
              <a:buNone/>
              <a:defRPr/>
            </a:pPr>
            <a:r>
              <a:rPr lang="fr-FR" sz="2800" b="0" i="0" u="none" strike="noStrike" cap="none" spc="0">
                <a:solidFill>
                  <a:schemeClr val="tx1"/>
                </a:solidFill>
                <a:latin typeface="Arial"/>
                <a:ea typeface="Arial"/>
                <a:cs typeface="Arial"/>
              </a:rPr>
              <a:t>7 Il appela ce lieu Massa et Meriba (Epreuve et Querelle), parce que les Israélites l'avaient pris à partie et parce qu'ils avaient voulu forcer la main à l'Eternel en disant : « L'Eternel est-il oui ou non au milieu de nous ? »</a:t>
            </a:r>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500" advClick="1"/>
    </mc:Choice>
    <mc:Fallback>
      <p:transition advClick="1"/>
    </mc:Fallback>
  </mc:AlternateContent>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1265161446" name="Espace réservé du contenu 2"/>
          <p:cNvSpPr>
            <a:spLocks noGrp="1"/>
          </p:cNvSpPr>
          <p:nvPr>
            <p:ph idx="1"/>
          </p:nvPr>
        </p:nvSpPr>
        <p:spPr bwMode="auto">
          <a:xfrm flipH="0" flipV="0">
            <a:off x="309117" y="1223308"/>
            <a:ext cx="11579411" cy="4953654"/>
          </a:xfrm>
        </p:spPr>
        <p:txBody>
          <a:bodyPr vertOverflow="overflow" horzOverflow="overflow" vert="horz" wrap="square" lIns="91440" tIns="45720" rIns="91440" bIns="45720" numCol="1" spcCol="0" rtlCol="0" fromWordArt="0" anchor="t" anchorCtr="0" forceAA="0" upright="0" compatLnSpc="0">
            <a:normAutofit/>
          </a:bodyPr>
          <a:lstStyle/>
          <a:p>
            <a:pPr marL="0" lvl="0" indent="0" algn="just">
              <a:lnSpc>
                <a:spcPct val="200000"/>
              </a:lnSpc>
              <a:buFont typeface="Arial"/>
              <a:buNone/>
              <a:defRPr/>
            </a:pPr>
            <a:r>
              <a:rPr lang="fr-FR" sz="2800" b="0" i="0" u="none" strike="noStrike" cap="none" spc="0">
                <a:solidFill>
                  <a:srgbClr val="000000"/>
                </a:solidFill>
                <a:latin typeface="Arial"/>
                <a:ea typeface="Arial"/>
                <a:cs typeface="Arial"/>
              </a:rPr>
              <a:t>Par l'intermédiaire de son prophète</a:t>
            </a:r>
            <a:r>
              <a:rPr lang="fr-FR" sz="2800" b="0" i="0" u="none" strike="noStrike" cap="none" spc="0">
                <a:solidFill>
                  <a:srgbClr val="000000"/>
                </a:solidFill>
                <a:latin typeface="Arial"/>
                <a:ea typeface="Arial"/>
                <a:cs typeface="Arial"/>
              </a:rPr>
              <a:t> </a:t>
            </a:r>
            <a:r>
              <a:rPr lang="fr-FR" sz="2800" b="0" i="0" u="none" strike="noStrike" cap="none" spc="0">
                <a:solidFill>
                  <a:schemeClr val="bg1"/>
                </a:solidFill>
                <a:latin typeface="Arial"/>
                <a:ea typeface="Arial"/>
                <a:cs typeface="Arial"/>
              </a:rPr>
              <a:t>Jésus</a:t>
            </a:r>
            <a:r>
              <a:rPr lang="fr-FR" sz="2800" b="0" i="0" u="none" strike="noStrike" cap="none" spc="0">
                <a:solidFill>
                  <a:srgbClr val="000000"/>
                </a:solidFill>
                <a:latin typeface="Arial"/>
                <a:ea typeface="Arial"/>
                <a:cs typeface="Arial"/>
              </a:rPr>
              <a:t>, </a:t>
            </a:r>
            <a:r>
              <a:rPr lang="fr-FR" sz="2800" b="0" i="0" u="none" strike="noStrike" cap="none" spc="0">
                <a:solidFill>
                  <a:srgbClr val="000000"/>
                </a:solidFill>
                <a:latin typeface="Arial"/>
                <a:ea typeface="Arial"/>
                <a:cs typeface="Arial"/>
              </a:rPr>
              <a:t>Dieu a sorti son peuple de l'esclavage</a:t>
            </a:r>
            <a:r>
              <a:rPr lang="fr-FR" sz="2800" b="0" i="0" u="none" strike="noStrike" cap="none" spc="0">
                <a:solidFill>
                  <a:srgbClr val="000000"/>
                </a:solidFill>
                <a:latin typeface="Arial"/>
                <a:ea typeface="Arial"/>
                <a:cs typeface="Arial"/>
              </a:rPr>
              <a:t> </a:t>
            </a:r>
            <a:r>
              <a:rPr lang="fr-FR" sz="2800" b="0" i="0" u="none" strike="noStrike" cap="none" spc="0">
                <a:solidFill>
                  <a:schemeClr val="bg1"/>
                </a:solidFill>
                <a:latin typeface="Arial"/>
                <a:ea typeface="Arial"/>
                <a:cs typeface="Arial"/>
              </a:rPr>
              <a:t>du péché</a:t>
            </a:r>
            <a:r>
              <a:rPr lang="fr-FR" sz="2800" b="0" i="0" u="none" strike="noStrike" cap="none" spc="0">
                <a:solidFill>
                  <a:srgbClr val="000000"/>
                </a:solidFill>
                <a:latin typeface="Arial"/>
                <a:ea typeface="Arial"/>
                <a:cs typeface="Arial"/>
              </a:rPr>
              <a:t> et </a:t>
            </a:r>
            <a:r>
              <a:rPr lang="fr-FR" sz="2800" b="0" i="0" u="none" strike="noStrike" cap="none" spc="0">
                <a:solidFill>
                  <a:srgbClr val="000000"/>
                </a:solidFill>
                <a:latin typeface="Arial"/>
                <a:ea typeface="Arial"/>
                <a:cs typeface="Arial"/>
              </a:rPr>
              <a:t>le préserve de la mort</a:t>
            </a:r>
            <a:r>
              <a:rPr lang="fr-FR" sz="2800" b="0" i="0" u="none" strike="noStrike" cap="none" spc="0">
                <a:solidFill>
                  <a:srgbClr val="000000"/>
                </a:solidFill>
                <a:latin typeface="Arial"/>
                <a:ea typeface="Arial"/>
                <a:cs typeface="Arial"/>
              </a:rPr>
              <a:t> </a:t>
            </a:r>
            <a:r>
              <a:rPr lang="fr-FR" sz="2800" b="0" i="0" u="none" strike="noStrike" cap="none" spc="0">
                <a:solidFill>
                  <a:srgbClr val="000000"/>
                </a:solidFill>
                <a:latin typeface="Arial"/>
                <a:ea typeface="Arial"/>
                <a:cs typeface="Arial"/>
              </a:rPr>
              <a:t>jusqu'à l'aboutissement du voyage dans la </a:t>
            </a:r>
            <a:r>
              <a:rPr lang="fr-FR" sz="2800" b="0" i="0" u="none" strike="noStrike" cap="none" spc="0">
                <a:solidFill>
                  <a:schemeClr val="bg1"/>
                </a:solidFill>
                <a:latin typeface="Arial"/>
                <a:ea typeface="Arial"/>
                <a:cs typeface="Arial"/>
              </a:rPr>
              <a:t>nouvelle </a:t>
            </a:r>
            <a:r>
              <a:rPr lang="fr-FR" sz="2800" b="0" i="0" u="none" strike="noStrike" cap="none" spc="0">
                <a:solidFill>
                  <a:srgbClr val="000000"/>
                </a:solidFill>
                <a:latin typeface="Arial"/>
                <a:ea typeface="Arial"/>
                <a:cs typeface="Arial"/>
              </a:rPr>
              <a:t>terre promise</a:t>
            </a:r>
            <a:r>
              <a:rPr lang="fr-FR" sz="2800" b="0" i="0" u="none" strike="noStrike" cap="none" spc="0">
                <a:solidFill>
                  <a:srgbClr val="000000"/>
                </a:solidFill>
                <a:latin typeface="Arial"/>
                <a:ea typeface="Arial"/>
                <a:cs typeface="Arial"/>
              </a:rPr>
              <a:t> où il continuera à vivre éternellement parmi eux</a:t>
            </a:r>
            <a:r>
              <a:rPr sz="2800">
                <a:solidFill>
                  <a:srgbClr val="000000"/>
                </a:solidFill>
              </a:rPr>
              <a:t>.</a:t>
            </a:r>
            <a:endParaRPr sz="2800"/>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500" advClick="1"/>
    </mc:Choice>
    <mc:Fallback>
      <p:transition advClick="1"/>
    </mc:Fallback>
  </mc:AlternateContent>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2021500391" name="Espace réservé du contenu 2"/>
          <p:cNvSpPr>
            <a:spLocks noGrp="1"/>
          </p:cNvSpPr>
          <p:nvPr>
            <p:ph idx="1"/>
          </p:nvPr>
        </p:nvSpPr>
        <p:spPr bwMode="auto">
          <a:xfrm flipH="0" flipV="0">
            <a:off x="309117" y="1223308"/>
            <a:ext cx="11579411" cy="4953654"/>
          </a:xfrm>
        </p:spPr>
        <p:txBody>
          <a:bodyPr vertOverflow="overflow" horzOverflow="overflow" vert="horz" wrap="square" lIns="91440" tIns="45720" rIns="91440" bIns="45720" numCol="1" spcCol="0" rtlCol="0" fromWordArt="0" anchor="t" anchorCtr="0" forceAA="0" upright="0" compatLnSpc="0">
            <a:normAutofit/>
          </a:bodyPr>
          <a:lstStyle/>
          <a:p>
            <a:pPr marL="0" lvl="0" indent="0" algn="just">
              <a:lnSpc>
                <a:spcPct val="200000"/>
              </a:lnSpc>
              <a:buFont typeface="Arial"/>
              <a:buNone/>
              <a:defRPr/>
            </a:pPr>
            <a:r>
              <a:rPr lang="fr-FR" sz="2800" b="0" i="0" u="none" strike="noStrike" cap="none" spc="0">
                <a:solidFill>
                  <a:srgbClr val="000000"/>
                </a:solidFill>
                <a:latin typeface="Arial"/>
                <a:ea typeface="Arial"/>
                <a:cs typeface="Arial"/>
              </a:rPr>
              <a:t>Par l'intermédiaire de son prophète</a:t>
            </a:r>
            <a:r>
              <a:rPr lang="fr-FR" sz="2800" b="0" i="0" u="none" strike="noStrike" cap="none" spc="0">
                <a:solidFill>
                  <a:srgbClr val="000000"/>
                </a:solidFill>
                <a:latin typeface="Arial"/>
                <a:ea typeface="Arial"/>
                <a:cs typeface="Arial"/>
              </a:rPr>
              <a:t> Jésus, </a:t>
            </a:r>
            <a:r>
              <a:rPr lang="fr-FR" sz="2800" b="0" i="0" u="none" strike="noStrike" cap="none" spc="0">
                <a:solidFill>
                  <a:srgbClr val="000000"/>
                </a:solidFill>
                <a:latin typeface="Arial"/>
                <a:ea typeface="Arial"/>
                <a:cs typeface="Arial"/>
              </a:rPr>
              <a:t>Dieu a sorti son peuple de l'esclavage</a:t>
            </a:r>
            <a:r>
              <a:rPr lang="fr-FR" sz="2800" b="0" i="0" u="none" strike="noStrike" cap="none" spc="0">
                <a:solidFill>
                  <a:srgbClr val="000000"/>
                </a:solidFill>
                <a:latin typeface="Arial"/>
                <a:ea typeface="Arial"/>
                <a:cs typeface="Arial"/>
              </a:rPr>
              <a:t> du péché et </a:t>
            </a:r>
            <a:r>
              <a:rPr lang="fr-FR" sz="2800" b="0" i="0" u="none" strike="noStrike" cap="none" spc="0">
                <a:solidFill>
                  <a:srgbClr val="000000"/>
                </a:solidFill>
                <a:latin typeface="Arial"/>
                <a:ea typeface="Arial"/>
                <a:cs typeface="Arial"/>
              </a:rPr>
              <a:t>le préserve de la mort</a:t>
            </a:r>
            <a:r>
              <a:rPr lang="fr-FR" sz="2800" b="0" i="0" u="none" strike="noStrike" cap="none" spc="0">
                <a:solidFill>
                  <a:srgbClr val="000000"/>
                </a:solidFill>
                <a:latin typeface="Arial"/>
                <a:ea typeface="Arial"/>
                <a:cs typeface="Arial"/>
              </a:rPr>
              <a:t> </a:t>
            </a:r>
            <a:r>
              <a:rPr lang="fr-FR" sz="2800" b="0" i="0" u="none" strike="noStrike" cap="none" spc="0">
                <a:solidFill>
                  <a:srgbClr val="000000"/>
                </a:solidFill>
                <a:latin typeface="Arial"/>
                <a:ea typeface="Arial"/>
                <a:cs typeface="Arial"/>
              </a:rPr>
              <a:t>jusqu'à l'aboutissement du voyage dans la nouvelle terre promise</a:t>
            </a:r>
            <a:r>
              <a:rPr lang="fr-FR" sz="2800" b="0" i="0" u="none" strike="noStrike" cap="none" spc="0">
                <a:solidFill>
                  <a:srgbClr val="000000"/>
                </a:solidFill>
                <a:latin typeface="Arial"/>
                <a:ea typeface="Arial"/>
                <a:cs typeface="Arial"/>
              </a:rPr>
              <a:t> où il continuera à vivre éternellement parmi eux</a:t>
            </a:r>
            <a:r>
              <a:rPr sz="2800">
                <a:solidFill>
                  <a:srgbClr val="000000"/>
                </a:solidFill>
              </a:rPr>
              <a:t>.</a:t>
            </a:r>
            <a:endParaRPr sz="2800"/>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500" advClick="1"/>
    </mc:Choice>
    <mc:Fallback>
      <p:transition advClick="1"/>
    </mc:Fallback>
  </mc:AlternateContent>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1196889631" name="Espace réservé du contenu 2"/>
          <p:cNvSpPr>
            <a:spLocks noGrp="1"/>
          </p:cNvSpPr>
          <p:nvPr>
            <p:ph idx="1"/>
          </p:nvPr>
        </p:nvSpPr>
        <p:spPr bwMode="auto">
          <a:xfrm flipH="0" flipV="0">
            <a:off x="309117" y="364191"/>
            <a:ext cx="11579411" cy="5812771"/>
          </a:xfrm>
        </p:spPr>
        <p:txBody>
          <a:bodyPr vertOverflow="overflow" horzOverflow="overflow" vert="horz" wrap="square" lIns="91440" tIns="45720" rIns="91440" bIns="45720" numCol="1" spcCol="0" rtlCol="0" fromWordArt="0" anchor="t" anchorCtr="0" forceAA="0" upright="0" compatLnSpc="0">
            <a:normAutofit fontScale="90000" lnSpcReduction="2000"/>
          </a:bodyPr>
          <a:lstStyle/>
          <a:p>
            <a:pPr marL="57150" lvl="0" indent="0" algn="l">
              <a:lnSpc>
                <a:spcPct val="114999"/>
              </a:lnSpc>
              <a:buFont typeface="Arial"/>
              <a:buNone/>
              <a:defRPr/>
            </a:pPr>
            <a:r>
              <a:rPr sz="3200" b="1"/>
              <a:t>Action </a:t>
            </a:r>
            <a:r>
              <a:rPr sz="3200"/>
              <a:t>: </a:t>
            </a:r>
            <a:r>
              <a:rPr lang="fr-FR" sz="3200" b="0" i="0" u="none" strike="noStrike" cap="none" spc="0">
                <a:solidFill>
                  <a:schemeClr val="tx1"/>
                </a:solidFill>
                <a:latin typeface="Arial"/>
                <a:ea typeface="Arial"/>
                <a:cs typeface="Arial"/>
              </a:rPr>
              <a:t>Moïse devant le peuple ne respecta pas l'ordre de Dieu pour réaliser le miracle</a:t>
            </a:r>
            <a:r>
              <a:rPr sz="2600"/>
              <a:t>.</a:t>
            </a:r>
            <a:endParaRPr sz="2600"/>
          </a:p>
          <a:p>
            <a:pPr marL="0" indent="0">
              <a:lnSpc>
                <a:spcPct val="150000"/>
              </a:lnSpc>
              <a:buFont typeface="Arial"/>
              <a:buNone/>
              <a:defRPr/>
            </a:pPr>
            <a:r>
              <a:rPr lang="fr-FR" sz="2600" b="0" i="0" u="none" strike="noStrike" cap="none" spc="0">
                <a:solidFill>
                  <a:schemeClr val="tx1"/>
                </a:solidFill>
                <a:latin typeface="Arial"/>
                <a:ea typeface="Arial"/>
                <a:cs typeface="Arial"/>
              </a:rPr>
              <a:t>8 [...] </a:t>
            </a:r>
            <a:r>
              <a:rPr lang="fr-FR" sz="2600" b="0" i="0" u="none" strike="noStrike" cap="none" spc="0">
                <a:solidFill>
                  <a:schemeClr val="tx1"/>
                </a:solidFill>
                <a:latin typeface="Arial"/>
                <a:ea typeface="Arial"/>
                <a:cs typeface="Arial"/>
              </a:rPr>
              <a:t>vous </a:t>
            </a:r>
            <a:r>
              <a:rPr lang="fr-FR" sz="2600" b="0" i="0" u="sng" strike="noStrike" cap="none" spc="0">
                <a:solidFill>
                  <a:schemeClr val="tx1"/>
                </a:solidFill>
                <a:latin typeface="Arial"/>
                <a:ea typeface="Arial"/>
                <a:cs typeface="Arial"/>
              </a:rPr>
              <a:t>parlerez</a:t>
            </a:r>
            <a:r>
              <a:rPr lang="fr-FR" sz="2600" b="0" i="0" u="none" strike="noStrike" cap="none" spc="0">
                <a:solidFill>
                  <a:schemeClr val="tx1"/>
                </a:solidFill>
                <a:latin typeface="Arial"/>
                <a:ea typeface="Arial"/>
                <a:cs typeface="Arial"/>
              </a:rPr>
              <a:t> </a:t>
            </a:r>
            <a:r>
              <a:rPr lang="fr-FR" sz="2600" b="0" i="0" u="none" strike="noStrike" cap="none" spc="0">
                <a:solidFill>
                  <a:schemeClr val="tx1"/>
                </a:solidFill>
                <a:latin typeface="Arial"/>
                <a:ea typeface="Arial"/>
                <a:cs typeface="Arial"/>
              </a:rPr>
              <a:t>à ce roche</a:t>
            </a:r>
            <a:r>
              <a:rPr lang="fr-FR" sz="2600" b="0" i="0" u="none" strike="noStrike" cap="none" spc="0">
                <a:solidFill>
                  <a:schemeClr val="tx1"/>
                </a:solidFill>
                <a:latin typeface="Arial"/>
                <a:ea typeface="Arial"/>
                <a:cs typeface="Arial"/>
              </a:rPr>
              <a:t>r</a:t>
            </a:r>
            <a:r>
              <a:rPr lang="fr-FR" sz="2600" b="0" i="0" u="none" strike="noStrike" cap="none" spc="0">
                <a:solidFill>
                  <a:schemeClr val="tx1"/>
                </a:solidFill>
                <a:latin typeface="Arial"/>
                <a:ea typeface="Arial"/>
                <a:cs typeface="Arial"/>
              </a:rPr>
              <a:t> </a:t>
            </a:r>
            <a:endParaRPr sz="2600" b="0" i="0" u="none" strike="noStrike" cap="none" spc="0">
              <a:solidFill>
                <a:schemeClr val="tx1"/>
              </a:solidFill>
              <a:latin typeface="Arial"/>
              <a:ea typeface="Arial"/>
              <a:cs typeface="Arial"/>
            </a:endParaRPr>
          </a:p>
          <a:p>
            <a:pPr marL="0" indent="0">
              <a:lnSpc>
                <a:spcPct val="150000"/>
              </a:lnSpc>
              <a:buFont typeface="Arial"/>
              <a:buNone/>
              <a:defRPr/>
            </a:pPr>
            <a:r>
              <a:rPr lang="fr-FR" sz="2600" b="0" i="0" u="none" strike="noStrike" cap="none" spc="0">
                <a:solidFill>
                  <a:schemeClr val="tx1"/>
                </a:solidFill>
                <a:latin typeface="Arial"/>
                <a:ea typeface="Arial"/>
                <a:cs typeface="Arial"/>
              </a:rPr>
              <a:t>10. [...]</a:t>
            </a:r>
            <a:r>
              <a:rPr lang="fr-FR" sz="2600" b="0" i="0" u="none" strike="noStrike" cap="none" spc="0">
                <a:solidFill>
                  <a:schemeClr val="tx1"/>
                </a:solidFill>
                <a:latin typeface="Arial"/>
                <a:ea typeface="Arial"/>
                <a:cs typeface="Arial"/>
              </a:rPr>
              <a:t> </a:t>
            </a:r>
            <a:r>
              <a:rPr lang="fr-FR" sz="2600" b="0" i="0" u="none" strike="noStrike" cap="none" spc="0">
                <a:solidFill>
                  <a:schemeClr val="tx1"/>
                </a:solidFill>
                <a:latin typeface="Arial"/>
                <a:ea typeface="Arial"/>
                <a:cs typeface="Arial"/>
              </a:rPr>
              <a:t>Croyez-vous que</a:t>
            </a:r>
            <a:r>
              <a:rPr lang="fr-FR" sz="2600" b="0" i="0" u="none" strike="noStrike" cap="none" spc="0">
                <a:solidFill>
                  <a:schemeClr val="tx1"/>
                </a:solidFill>
                <a:latin typeface="Arial"/>
                <a:ea typeface="Arial"/>
                <a:cs typeface="Arial"/>
              </a:rPr>
              <a:t> </a:t>
            </a:r>
            <a:r>
              <a:rPr lang="fr-FR" sz="2600" b="0" i="0" u="sng" strike="noStrike" cap="none" spc="0">
                <a:solidFill>
                  <a:schemeClr val="tx1"/>
                </a:solidFill>
                <a:latin typeface="Arial"/>
                <a:ea typeface="Arial"/>
                <a:cs typeface="Arial"/>
              </a:rPr>
              <a:t>nous</a:t>
            </a:r>
            <a:r>
              <a:rPr lang="fr-FR" sz="2600" b="0" i="0" u="none" strike="noStrike" cap="none" spc="0">
                <a:solidFill>
                  <a:schemeClr val="tx1"/>
                </a:solidFill>
                <a:latin typeface="Arial"/>
                <a:ea typeface="Arial"/>
                <a:cs typeface="Arial"/>
              </a:rPr>
              <a:t> </a:t>
            </a:r>
            <a:r>
              <a:rPr lang="fr-FR" sz="2600" b="0" i="0" u="none" strike="noStrike" cap="none" spc="0">
                <a:solidFill>
                  <a:schemeClr val="tx1"/>
                </a:solidFill>
                <a:latin typeface="Arial"/>
                <a:ea typeface="Arial"/>
                <a:cs typeface="Arial"/>
              </a:rPr>
              <a:t>pourrons faire </a:t>
            </a:r>
            <a:r>
              <a:rPr lang="fr-FR" sz="2600" b="0" i="0" u="none" strike="noStrike" cap="none" spc="0">
                <a:solidFill>
                  <a:schemeClr val="tx1"/>
                </a:solidFill>
                <a:latin typeface="Arial"/>
                <a:ea typeface="Arial"/>
                <a:cs typeface="Arial"/>
              </a:rPr>
              <a:t>jaillir</a:t>
            </a:r>
            <a:r>
              <a:rPr lang="fr-FR" sz="2600" b="0" i="0" u="none" strike="noStrike" cap="none" spc="0">
                <a:solidFill>
                  <a:schemeClr val="tx1"/>
                </a:solidFill>
                <a:latin typeface="Arial"/>
                <a:ea typeface="Arial"/>
                <a:cs typeface="Arial"/>
              </a:rPr>
              <a:t> </a:t>
            </a:r>
            <a:r>
              <a:rPr lang="fr-FR" sz="2600" b="0" i="0" u="none" strike="noStrike" cap="none" spc="0">
                <a:solidFill>
                  <a:schemeClr val="tx1"/>
                </a:solidFill>
                <a:latin typeface="Arial"/>
                <a:ea typeface="Arial"/>
                <a:cs typeface="Arial"/>
              </a:rPr>
              <a:t>pour vous de l'eau de ce rocher ? </a:t>
            </a:r>
            <a:r>
              <a:rPr lang="fr-FR" sz="2600" b="0" i="0" u="none" strike="noStrike" cap="none" spc="0">
                <a:solidFill>
                  <a:schemeClr val="tx1"/>
                </a:solidFill>
                <a:latin typeface="Arial"/>
                <a:ea typeface="Arial"/>
                <a:cs typeface="Arial"/>
              </a:rPr>
              <a:t>11 </a:t>
            </a:r>
            <a:r>
              <a:rPr lang="fr-FR" sz="2600" b="0" i="0" u="none" strike="noStrike" cap="none" spc="0">
                <a:solidFill>
                  <a:schemeClr val="tx1"/>
                </a:solidFill>
                <a:latin typeface="Arial"/>
                <a:ea typeface="Arial"/>
                <a:cs typeface="Arial"/>
              </a:rPr>
              <a:t>Moï</a:t>
            </a:r>
            <a:r>
              <a:rPr lang="fr-FR" sz="2600" b="0" i="0" u="none" strike="noStrike" cap="none" spc="0">
                <a:solidFill>
                  <a:schemeClr val="tx1"/>
                </a:solidFill>
                <a:latin typeface="Arial"/>
                <a:ea typeface="Arial"/>
                <a:cs typeface="Arial"/>
              </a:rPr>
              <a:t>se </a:t>
            </a:r>
            <a:r>
              <a:rPr lang="fr-FR" sz="2600" b="0" i="0" u="none" strike="noStrike" cap="none" spc="0">
                <a:solidFill>
                  <a:schemeClr val="tx1"/>
                </a:solidFill>
                <a:latin typeface="Arial"/>
                <a:ea typeface="Arial"/>
                <a:cs typeface="Arial"/>
              </a:rPr>
              <a:t>leva la main et, </a:t>
            </a:r>
            <a:r>
              <a:rPr lang="fr-FR" sz="2600" b="0" i="0" u="sng" strike="noStrike" cap="none" spc="0">
                <a:solidFill>
                  <a:schemeClr val="tx1"/>
                </a:solidFill>
                <a:latin typeface="Arial"/>
                <a:ea typeface="Arial"/>
                <a:cs typeface="Arial"/>
              </a:rPr>
              <a:t>par deux fois</a:t>
            </a:r>
            <a:r>
              <a:rPr lang="fr-FR" sz="2600" b="0" i="0" u="none" strike="noStrike" cap="none" spc="0">
                <a:solidFill>
                  <a:schemeClr val="tx1"/>
                </a:solidFill>
                <a:latin typeface="Arial"/>
                <a:ea typeface="Arial"/>
                <a:cs typeface="Arial"/>
              </a:rPr>
              <a:t>, </a:t>
            </a:r>
            <a:r>
              <a:rPr lang="fr-FR" sz="2600" b="0" i="0" u="sng" strike="noStrike" cap="none" spc="0">
                <a:solidFill>
                  <a:schemeClr val="tx1"/>
                </a:solidFill>
                <a:latin typeface="Arial"/>
                <a:ea typeface="Arial"/>
                <a:cs typeface="Arial"/>
              </a:rPr>
              <a:t>frappa</a:t>
            </a:r>
            <a:r>
              <a:rPr lang="fr-FR" sz="2600" b="0" i="0" u="none" strike="noStrike" cap="none" spc="0">
                <a:solidFill>
                  <a:schemeClr val="tx1"/>
                </a:solidFill>
                <a:latin typeface="Arial"/>
                <a:ea typeface="Arial"/>
                <a:cs typeface="Arial"/>
              </a:rPr>
              <a:t> le rocher avec son bâton</a:t>
            </a:r>
            <a:r>
              <a:rPr lang="fr-FR" sz="2600" b="0" i="0" u="none" strike="noStrike" cap="none" spc="0">
                <a:solidFill>
                  <a:schemeClr val="tx1"/>
                </a:solidFill>
                <a:latin typeface="Arial"/>
                <a:ea typeface="Arial"/>
                <a:cs typeface="Arial"/>
              </a:rPr>
              <a:t>.</a:t>
            </a:r>
            <a:endParaRPr sz="2600" b="0" i="0" u="none" strike="noStrike" cap="none" spc="0">
              <a:solidFill>
                <a:schemeClr val="tx1"/>
              </a:solidFill>
              <a:latin typeface="Arial"/>
              <a:cs typeface="Arial"/>
            </a:endParaRPr>
          </a:p>
          <a:p>
            <a:pPr marL="57150" lvl="0" indent="0" algn="l">
              <a:lnSpc>
                <a:spcPct val="114999"/>
              </a:lnSpc>
              <a:buFont typeface="Arial"/>
              <a:buNone/>
              <a:defRPr/>
            </a:pPr>
            <a:endParaRPr sz="2200"/>
          </a:p>
          <a:p>
            <a:pPr marL="57150" lvl="0" indent="0" algn="l">
              <a:lnSpc>
                <a:spcPct val="114999"/>
              </a:lnSpc>
              <a:buFont typeface="Arial"/>
              <a:buNone/>
              <a:defRPr/>
            </a:pPr>
            <a:r>
              <a:rPr sz="3200" b="1"/>
              <a:t>Sanction </a:t>
            </a:r>
            <a:r>
              <a:rPr sz="3200"/>
              <a:t>: </a:t>
            </a:r>
            <a:r>
              <a:rPr lang="fr-FR" sz="3200" b="0" i="0" u="none" strike="noStrike" cap="none" spc="0">
                <a:solidFill>
                  <a:schemeClr val="tx1"/>
                </a:solidFill>
                <a:latin typeface="Arial"/>
                <a:ea typeface="Arial"/>
                <a:cs typeface="Arial"/>
              </a:rPr>
              <a:t>« Vous ne m'avez pas été fidèles et </a:t>
            </a:r>
            <a:r>
              <a:rPr lang="fr-FR" sz="3200" b="0" i="0" u="sng" strike="noStrike" cap="none" spc="0">
                <a:solidFill>
                  <a:schemeClr val="tx1"/>
                </a:solidFill>
                <a:latin typeface="Arial"/>
                <a:ea typeface="Arial"/>
                <a:cs typeface="Arial"/>
              </a:rPr>
              <a:t>vous n'avez pas honoré ma sainteté</a:t>
            </a:r>
            <a:r>
              <a:rPr lang="fr-FR" sz="3200" b="0" i="0" u="none" strike="noStrike" cap="none" spc="0">
                <a:solidFill>
                  <a:schemeClr val="tx1"/>
                </a:solidFill>
                <a:latin typeface="Arial"/>
                <a:ea typeface="Arial"/>
                <a:cs typeface="Arial"/>
              </a:rPr>
              <a:t> aux yeux des Israélites</a:t>
            </a:r>
            <a:r>
              <a:rPr sz="3200"/>
              <a:t>.</a:t>
            </a:r>
            <a:r>
              <a:rPr lang="fr-FR" sz="3200" b="0" i="0" u="none" strike="noStrike" cap="none" spc="0">
                <a:solidFill>
                  <a:schemeClr val="tx1"/>
                </a:solidFill>
                <a:latin typeface="Arial"/>
                <a:ea typeface="Arial"/>
                <a:cs typeface="Arial"/>
              </a:rPr>
              <a:t> A cause de cela, vous ne ferez pas entrer cette assemblée dans le pays que je leur destine.</a:t>
            </a:r>
            <a:r>
              <a:rPr sz="3200"/>
              <a:t> »	</a:t>
            </a:r>
            <a:endParaRPr sz="2800"/>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500" advClick="1"/>
    </mc:Choice>
    <mc:Fallback>
      <p:transition advClick="1"/>
    </mc:Fallback>
  </mc:AlternateContent>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380507976" name="Espace réservé du contenu 2"/>
          <p:cNvSpPr>
            <a:spLocks noGrp="1"/>
          </p:cNvSpPr>
          <p:nvPr>
            <p:ph idx="1"/>
          </p:nvPr>
        </p:nvSpPr>
        <p:spPr bwMode="auto">
          <a:xfrm flipH="0" flipV="0">
            <a:off x="309117" y="364191"/>
            <a:ext cx="11579411" cy="5812771"/>
          </a:xfrm>
        </p:spPr>
        <p:txBody>
          <a:bodyPr vertOverflow="overflow" horzOverflow="overflow" vert="horz" wrap="square" lIns="91440" tIns="45720" rIns="91440" bIns="45720" numCol="1" spcCol="0" rtlCol="0" fromWordArt="0" anchor="t" anchorCtr="0" forceAA="0" upright="0" compatLnSpc="0">
            <a:normAutofit/>
          </a:bodyPr>
          <a:lstStyle/>
          <a:p>
            <a:pPr marL="57150" lvl="0" indent="0" algn="l">
              <a:lnSpc>
                <a:spcPct val="114999"/>
              </a:lnSpc>
              <a:buFont typeface="Arial"/>
              <a:buNone/>
              <a:defRPr/>
            </a:pPr>
            <a:r>
              <a:rPr lang="fr-FR" sz="2900" b="0" i="0" u="none" strike="noStrike" cap="none" spc="0">
                <a:solidFill>
                  <a:schemeClr val="tx1"/>
                </a:solidFill>
                <a:latin typeface="Arial"/>
                <a:ea typeface="Arial"/>
                <a:cs typeface="Arial"/>
              </a:rPr>
              <a:t>Mes chers amis, </a:t>
            </a:r>
            <a:r>
              <a:rPr lang="fr-FR" sz="2900" b="0" i="0" u="none" strike="noStrike" cap="none" spc="0">
                <a:solidFill>
                  <a:schemeClr val="tx1"/>
                </a:solidFill>
                <a:latin typeface="Arial"/>
                <a:ea typeface="Arial"/>
                <a:cs typeface="Arial"/>
              </a:rPr>
              <a:t>vous avez toujours été obéissants</a:t>
            </a:r>
            <a:r>
              <a:rPr lang="fr-FR" sz="2900" b="0" i="0" u="none" strike="noStrike" cap="none" spc="0">
                <a:solidFill>
                  <a:schemeClr val="tx1"/>
                </a:solidFill>
                <a:latin typeface="Arial"/>
                <a:ea typeface="Arial"/>
                <a:cs typeface="Arial"/>
              </a:rPr>
              <a:t> : faites donc fructifier votre salut, avec toute la crainte qui s’impose, non seulement quand je suis présent, mais bien plus maintenant que je suis absent. Car c’est Dieu lui-même qui agit en vous, pour produire à la fois le vouloir et le faire conformément à son projet bienveillant.</a:t>
            </a:r>
            <a:br>
              <a:rPr sz="3200" b="0"/>
            </a:br>
            <a:endParaRPr sz="3200" b="0"/>
          </a:p>
          <a:p>
            <a:pPr marL="57150" lvl="0" indent="0" algn="r">
              <a:lnSpc>
                <a:spcPct val="114999"/>
              </a:lnSpc>
              <a:buFont typeface="Arial"/>
              <a:buNone/>
              <a:defRPr/>
            </a:pPr>
            <a:r>
              <a:rPr sz="3200" b="0" i="1"/>
              <a:t>Philippiens 2 v12-13</a:t>
            </a:r>
            <a:endParaRPr sz="2800"/>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500" advClick="1"/>
    </mc:Choice>
    <mc:Fallback>
      <p:transition advClick="1"/>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1533597653" name="Espace réservé du contenu 2"/>
          <p:cNvSpPr>
            <a:spLocks noGrp="1"/>
          </p:cNvSpPr>
          <p:nvPr>
            <p:ph idx="1"/>
          </p:nvPr>
        </p:nvSpPr>
        <p:spPr bwMode="auto">
          <a:xfrm flipH="0" flipV="0">
            <a:off x="56985" y="130735"/>
            <a:ext cx="11952941" cy="6592793"/>
          </a:xfrm>
        </p:spPr>
        <p:txBody>
          <a:bodyPr vertOverflow="overflow" horzOverflow="overflow" vert="horz" wrap="square" lIns="91440" tIns="45720" rIns="91440" bIns="45720" numCol="1" spcCol="0" rtlCol="0" fromWordArt="0" anchor="t" anchorCtr="0" forceAA="0" upright="0" compatLnSpc="0">
            <a:normAutofit/>
          </a:bodyPr>
          <a:lstStyle/>
          <a:p>
            <a:pPr marL="0" indent="0">
              <a:lnSpc>
                <a:spcPct val="150000"/>
              </a:lnSpc>
              <a:buFont typeface="Arial"/>
              <a:buNone/>
              <a:defRPr/>
            </a:pPr>
            <a:r>
              <a:rPr lang="fr-FR" sz="2200" b="0" i="0" u="none" strike="noStrike" cap="none" spc="0">
                <a:solidFill>
                  <a:schemeClr val="tx1"/>
                </a:solidFill>
                <a:latin typeface="Arial"/>
                <a:ea typeface="Arial"/>
                <a:cs typeface="Arial"/>
              </a:rPr>
              <a:t>1 Le premier mois de l'année, toute la communauté des Israélites parvint au désert de Tsîn. Le peuple établit son campement à Qadech. C'est là que mourut Miryam et qu'elle fut enterrée.</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2 L'eau vint à manquer. Alors le peuple s'attroupa pour s'en prendre à Moïse et Aaron. </a:t>
            </a:r>
            <a:r>
              <a:rPr lang="fr-FR" sz="2200" b="0" i="0" u="none" strike="noStrike" cap="none" spc="0">
                <a:solidFill>
                  <a:schemeClr val="tx1"/>
                </a:solidFill>
                <a:latin typeface="Arial"/>
                <a:ea typeface="Arial"/>
                <a:cs typeface="Arial"/>
              </a:rPr>
              <a:t>3 Ils s'en prirent à Moïse et lui dirent : Ah ! Si seulement nous étions morts quand nos compatriotes ont péri devant l'Eternel ! </a:t>
            </a:r>
            <a:r>
              <a:rPr lang="fr-FR" sz="2200" b="0" i="0" u="none" strike="noStrike" cap="none" spc="0">
                <a:solidFill>
                  <a:schemeClr val="tx1"/>
                </a:solidFill>
                <a:latin typeface="Arial"/>
                <a:ea typeface="Arial"/>
                <a:cs typeface="Arial"/>
              </a:rPr>
              <a:t>4 Pourquoi avez-vous mené la communauté de l'Eternel dans ce désert ? Pour nous y faire mourir, nous et notre bétail ? </a:t>
            </a:r>
            <a:r>
              <a:rPr lang="fr-FR" sz="2200" b="0" i="0" u="none" strike="noStrike" cap="none" spc="0">
                <a:solidFill>
                  <a:schemeClr val="tx1"/>
                </a:solidFill>
                <a:latin typeface="Arial"/>
                <a:ea typeface="Arial"/>
                <a:cs typeface="Arial"/>
              </a:rPr>
              <a:t>5 Pourquoi nous avez-vous fait quitter l'Egypte et venir dans ce lieu de misère ? Ici on ne peut rien semer ! Il n'y a ni figuier, ni vigne, ni grenadier. Il n'y a même pas d'eau à boire !</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6 Moïse et Aaron s'éloignèrent de l'assemblée pour se diriger vers l'entrée de la tente de la Rencontre où ils se jetèrent face contre terre. Alors la gloire de l'Eternel leur apparut.</a:t>
            </a:r>
            <a:r>
              <a:rPr lang="fr-FR" sz="2200" b="0" i="0" u="none" strike="noStrike" cap="none" spc="0">
                <a:solidFill>
                  <a:schemeClr val="tx1"/>
                </a:solidFill>
                <a:latin typeface="Arial"/>
                <a:ea typeface="Arial"/>
                <a:cs typeface="Arial"/>
              </a:rPr>
              <a:t> </a:t>
            </a:r>
            <a:r>
              <a:rPr lang="fr-FR" sz="2200" b="0" i="0" u="none" strike="noStrike" cap="none" spc="0">
                <a:solidFill>
                  <a:schemeClr val="tx1"/>
                </a:solidFill>
                <a:latin typeface="Arial"/>
                <a:ea typeface="Arial"/>
                <a:cs typeface="Arial"/>
              </a:rPr>
              <a:t>7 L'Eternel parla à Moïse et lui dit : </a:t>
            </a:r>
            <a:endParaRPr sz="2200" b="0" i="0" u="none" strike="noStrike" cap="none" spc="0">
              <a:solidFill>
                <a:schemeClr val="tx1"/>
              </a:solidFill>
              <a:latin typeface="Arial"/>
              <a:cs typeface="Arial"/>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500" advClick="1"/>
    </mc:Choice>
    <mc:Fallback>
      <p:transition advClick="1"/>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598704743" name="Espace réservé du contenu 2"/>
          <p:cNvSpPr>
            <a:spLocks noGrp="1"/>
          </p:cNvSpPr>
          <p:nvPr>
            <p:ph idx="1"/>
          </p:nvPr>
        </p:nvSpPr>
        <p:spPr bwMode="auto">
          <a:xfrm flipH="0" flipV="0">
            <a:off x="56985" y="130735"/>
            <a:ext cx="11952941" cy="6592793"/>
          </a:xfrm>
        </p:spPr>
        <p:txBody>
          <a:bodyPr vertOverflow="overflow" horzOverflow="overflow" vert="horz" wrap="square" lIns="91440" tIns="45720" rIns="91440" bIns="45720" numCol="1" spcCol="0" rtlCol="0" fromWordArt="0" anchor="t" anchorCtr="0" forceAA="0" upright="0" compatLnSpc="0">
            <a:normAutofit fontScale="90000" lnSpcReduction="2000"/>
          </a:bodyPr>
          <a:lstStyle/>
          <a:p>
            <a:pPr marL="0" indent="0">
              <a:lnSpc>
                <a:spcPct val="150000"/>
              </a:lnSpc>
              <a:buFont typeface="Arial"/>
              <a:buNone/>
              <a:defRPr/>
            </a:pPr>
            <a:r>
              <a:rPr lang="fr-FR" sz="2200" b="0" i="0" u="none" strike="noStrike" cap="none" spc="0">
                <a:solidFill>
                  <a:schemeClr val="tx1"/>
                </a:solidFill>
                <a:latin typeface="Arial"/>
                <a:ea typeface="Arial"/>
                <a:cs typeface="Arial"/>
              </a:rPr>
              <a:t>8 Prends ton bâton et, avec ton frère Aaron, rassemblez la communauté. Devant eux, vous parlerez à ce rocher pour qu'il donne son eau. Ainsi tu feras jaillir pour eux de l'eau du rocher, et tu donneras à boire à la communauté et au bétail. </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9 Moïse prit le bâton qui se trouvait devant l'Eternel, comme celui-ci le lui avait ordonné. </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10 Moïse et Aaron convoquèrent l'assemblée devant le rocher désigné ; et Moïse leur dit : Ecoutez donc, rebelles que vous êtes ! Croyez-vous que nous pourrons faire jaillir pour vous de l'eau de ce rocher ? </a:t>
            </a:r>
            <a:r>
              <a:rPr lang="fr-FR" sz="2200" b="0" i="0" u="none" strike="noStrike" cap="none" spc="0">
                <a:solidFill>
                  <a:schemeClr val="tx1"/>
                </a:solidFill>
                <a:latin typeface="Arial"/>
                <a:ea typeface="Arial"/>
                <a:cs typeface="Arial"/>
              </a:rPr>
              <a:t>11 Moïse leva la main et, par deux fois, frappa le rocher avec son bâton. L'eau jaillit en abondance. Hommes et bêtes purent se désaltérer.</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12 Mais l'Eternel dit à Moïse et à Aaron : Vous ne m'avez pas été fidèles et vous n'avez pas honoré ma sainteté aux yeux des Israélites. A cause de cela, vous ne ferez pas entrer cette assemblée dans le pays que je leur destine.</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13 Ce sont là les eaux de Meriba (de la Querelle), où les Israélites avaient cherché querelle à l'Eternel, et où il manifesta sa sainteté devant eux.</a:t>
            </a:r>
            <a:endParaRPr sz="2200"/>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500" advClick="1"/>
    </mc:Choice>
    <mc:Fallback>
      <p:transition advClick="1"/>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862571455" name="Espace réservé du contenu 2"/>
          <p:cNvSpPr>
            <a:spLocks noGrp="1"/>
          </p:cNvSpPr>
          <p:nvPr>
            <p:ph idx="1"/>
          </p:nvPr>
        </p:nvSpPr>
        <p:spPr bwMode="auto">
          <a:xfrm flipH="0" flipV="0">
            <a:off x="56985" y="130735"/>
            <a:ext cx="11952941" cy="6592793"/>
          </a:xfrm>
        </p:spPr>
        <p:txBody>
          <a:bodyPr vertOverflow="overflow" horzOverflow="overflow" vert="horz" wrap="square" lIns="91440" tIns="45720" rIns="91440" bIns="45720" numCol="1" spcCol="0" rtlCol="0" fromWordArt="0" anchor="t" anchorCtr="0" forceAA="0" upright="0" compatLnSpc="0">
            <a:normAutofit/>
          </a:bodyPr>
          <a:lstStyle/>
          <a:p>
            <a:pPr marL="0" indent="0">
              <a:lnSpc>
                <a:spcPct val="150000"/>
              </a:lnSpc>
              <a:buFont typeface="Arial"/>
              <a:buNone/>
              <a:defRPr/>
            </a:pPr>
            <a:r>
              <a:rPr lang="fr-FR" sz="2200" b="0" i="0" u="none" strike="noStrike" cap="none" spc="0">
                <a:solidFill>
                  <a:schemeClr val="tx1"/>
                </a:solidFill>
                <a:latin typeface="Arial"/>
                <a:ea typeface="Arial"/>
                <a:cs typeface="Arial"/>
              </a:rPr>
              <a:t>1 Le premier mois de l'année, toute la communauté des Israélites parvint au désert de Tsîn. Le peuple établit son campement à Qadech. C'est là que mourut Miryam et qu'elle fut enterrée.</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2 L'eau vint à manquer. Alors le peuple s'attroupa pour s'en prendre à Moïse et Aaron. </a:t>
            </a:r>
            <a:r>
              <a:rPr lang="fr-FR" sz="2200" b="0" i="0" u="none" strike="noStrike" cap="none" spc="0">
                <a:solidFill>
                  <a:schemeClr val="tx1"/>
                </a:solidFill>
                <a:latin typeface="Arial"/>
                <a:ea typeface="Arial"/>
                <a:cs typeface="Arial"/>
              </a:rPr>
              <a:t>3 Ils s'en prirent à Moïse et lui dirent : Ah ! Si seulement nous étions morts quand nos compatriotes ont péri devant l'Eternel ! </a:t>
            </a:r>
            <a:r>
              <a:rPr lang="fr-FR" sz="2200" b="0" i="0" u="none" strike="noStrike" cap="none" spc="0">
                <a:solidFill>
                  <a:schemeClr val="tx1"/>
                </a:solidFill>
                <a:latin typeface="Arial"/>
                <a:ea typeface="Arial"/>
                <a:cs typeface="Arial"/>
              </a:rPr>
              <a:t>4 Pourquoi avez-vous mené la communauté de l'Eternel dans ce désert ? Pour nous y faire mourir, nous et notre bétail ? </a:t>
            </a:r>
            <a:r>
              <a:rPr lang="fr-FR" sz="2200" b="0" i="0" u="none" strike="noStrike" cap="none" spc="0">
                <a:solidFill>
                  <a:schemeClr val="tx1"/>
                </a:solidFill>
                <a:latin typeface="Arial"/>
                <a:ea typeface="Arial"/>
                <a:cs typeface="Arial"/>
              </a:rPr>
              <a:t>5 Pourquoi nous avez-vous fait quitter l'Egypte et venir dans ce lieu de misère ? Ici on ne peut rien semer ! Il n'y a ni figuier, ni vigne, ni grenadier. Il n'y a même pas d'eau à boire !</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6 Moïse et Aaron s'éloignèrent de l'assemblée pour se diriger vers l'entrée de la tente de la Rencontre où ils se jetèrent face contre terre. Alors la gloire de l'Eternel leur apparut.</a:t>
            </a:r>
            <a:r>
              <a:rPr lang="fr-FR" sz="2200" b="0" i="0" u="none" strike="noStrike" cap="none" spc="0">
                <a:solidFill>
                  <a:schemeClr val="tx1"/>
                </a:solidFill>
                <a:latin typeface="Arial"/>
                <a:ea typeface="Arial"/>
                <a:cs typeface="Arial"/>
              </a:rPr>
              <a:t> </a:t>
            </a:r>
            <a:r>
              <a:rPr lang="fr-FR" sz="2200" b="0" i="0" u="none" strike="noStrike" cap="none" spc="0">
                <a:solidFill>
                  <a:schemeClr val="tx1"/>
                </a:solidFill>
                <a:latin typeface="Arial"/>
                <a:ea typeface="Arial"/>
                <a:cs typeface="Arial"/>
              </a:rPr>
              <a:t>7 L'Eternel parla à Moïse et lui dit : </a:t>
            </a:r>
            <a:endParaRPr sz="2200" b="0" i="0" u="none" strike="noStrike" cap="none" spc="0">
              <a:solidFill>
                <a:schemeClr val="tx1"/>
              </a:solidFill>
              <a:latin typeface="Arial"/>
              <a:cs typeface="Arial"/>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500" advClick="1"/>
    </mc:Choice>
    <mc:Fallback>
      <p:transition advClick="1"/>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1470566644" name="Espace réservé du contenu 2"/>
          <p:cNvSpPr>
            <a:spLocks noGrp="1"/>
          </p:cNvSpPr>
          <p:nvPr>
            <p:ph idx="1"/>
          </p:nvPr>
        </p:nvSpPr>
        <p:spPr bwMode="auto">
          <a:xfrm flipH="0" flipV="0">
            <a:off x="56985" y="130735"/>
            <a:ext cx="11952941" cy="6592793"/>
          </a:xfrm>
        </p:spPr>
        <p:txBody>
          <a:bodyPr vertOverflow="overflow" horzOverflow="overflow" vert="horz" wrap="square" lIns="91440" tIns="45720" rIns="91440" bIns="45720" numCol="1" spcCol="0" rtlCol="0" fromWordArt="0" anchor="t" anchorCtr="0" forceAA="0" upright="0" compatLnSpc="0">
            <a:normAutofit/>
          </a:bodyPr>
          <a:lstStyle/>
          <a:p>
            <a:pPr marL="0" indent="0">
              <a:lnSpc>
                <a:spcPct val="150000"/>
              </a:lnSpc>
              <a:buFont typeface="Arial"/>
              <a:buNone/>
              <a:defRPr/>
            </a:pPr>
            <a:r>
              <a:rPr lang="fr-FR" sz="2200" b="0" i="0" u="none" strike="noStrike" cap="none" spc="0">
                <a:solidFill>
                  <a:schemeClr val="tx1"/>
                </a:solidFill>
                <a:latin typeface="Arial"/>
                <a:ea typeface="Arial"/>
                <a:cs typeface="Arial"/>
              </a:rPr>
              <a:t>1 Le premier mois de l'année, </a:t>
            </a:r>
            <a:r>
              <a:rPr lang="fr-FR" sz="2200" b="0" i="0" u="none" strike="noStrike" cap="none" spc="0">
                <a:solidFill>
                  <a:srgbClr val="C00000"/>
                </a:solidFill>
                <a:latin typeface="Arial"/>
                <a:ea typeface="Arial"/>
                <a:cs typeface="Arial"/>
              </a:rPr>
              <a:t>toute la communauté des Israélites parvint au désert de Ts</a:t>
            </a:r>
            <a:r>
              <a:rPr lang="fr-FR" sz="2200" b="0" i="0" u="none" strike="noStrike" cap="none" spc="0">
                <a:solidFill>
                  <a:srgbClr val="C00000"/>
                </a:solidFill>
                <a:latin typeface="Arial"/>
                <a:ea typeface="Arial"/>
                <a:cs typeface="Arial"/>
              </a:rPr>
              <a:t>î</a:t>
            </a:r>
            <a:r>
              <a:rPr lang="fr-FR" sz="2200" b="0" i="0" u="none" strike="noStrike" cap="none" spc="0">
                <a:solidFill>
                  <a:srgbClr val="C00000"/>
                </a:solidFill>
                <a:latin typeface="Arial"/>
                <a:ea typeface="Arial"/>
                <a:cs typeface="Arial"/>
              </a:rPr>
              <a:t>n</a:t>
            </a:r>
            <a:r>
              <a:rPr lang="fr-FR" sz="2200" b="0" i="0" u="none" strike="noStrike" cap="none" spc="0">
                <a:solidFill>
                  <a:schemeClr val="tx1"/>
                </a:solidFill>
                <a:latin typeface="Arial"/>
                <a:ea typeface="Arial"/>
                <a:cs typeface="Arial"/>
              </a:rPr>
              <a:t>. Le peuple établit son campement à Qadech. C'est là que mourut Miryam et qu'elle fut enterrée.</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2 L'eau vint à manquer. Alors le peuple s'attroupa pour s'en prendre à Moïse et Aaron. </a:t>
            </a:r>
            <a:r>
              <a:rPr lang="fr-FR" sz="2200" b="0" i="0" u="none" strike="noStrike" cap="none" spc="0">
                <a:solidFill>
                  <a:schemeClr val="tx1"/>
                </a:solidFill>
                <a:latin typeface="Arial"/>
                <a:ea typeface="Arial"/>
                <a:cs typeface="Arial"/>
              </a:rPr>
              <a:t>3 Ils s'en prirent à Moïse et lui dirent : Ah ! Si seulement nous étions morts quand nos compatriotes ont péri devant l'Eternel ! </a:t>
            </a:r>
            <a:r>
              <a:rPr lang="fr-FR" sz="2200" b="0" i="0" u="none" strike="noStrike" cap="none" spc="0">
                <a:solidFill>
                  <a:schemeClr val="tx1"/>
                </a:solidFill>
                <a:latin typeface="Arial"/>
                <a:ea typeface="Arial"/>
                <a:cs typeface="Arial"/>
              </a:rPr>
              <a:t>4 Pourquoi avez-vous mené la communauté de l'Eternel dans ce désert ? Pour nous y faire mourir, nous et notre bétail ? </a:t>
            </a:r>
            <a:r>
              <a:rPr lang="fr-FR" sz="2200" b="0" i="0" u="none" strike="noStrike" cap="none" spc="0">
                <a:solidFill>
                  <a:schemeClr val="tx1"/>
                </a:solidFill>
                <a:latin typeface="Arial"/>
                <a:ea typeface="Arial"/>
                <a:cs typeface="Arial"/>
              </a:rPr>
              <a:t>5 Pourquoi nous avez-vous fait quitter l'Egypte et venir dans ce lieu de misère ? Ici on ne peut rien semer ! Il n'y a ni figuier, ni vigne, ni grenadier. Il n'y a même pas d'eau à boire !</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6 Moïse et Aaron s'éloignèrent de l'assemblée pour se diriger vers l'entrée de la tente de la Rencontre où ils se jetèrent face contre terre. Alors la gloire de l'Eternel leur apparut.</a:t>
            </a:r>
            <a:r>
              <a:rPr lang="fr-FR" sz="2200" b="0" i="0" u="none" strike="noStrike" cap="none" spc="0">
                <a:solidFill>
                  <a:schemeClr val="tx1"/>
                </a:solidFill>
                <a:latin typeface="Arial"/>
                <a:ea typeface="Arial"/>
                <a:cs typeface="Arial"/>
              </a:rPr>
              <a:t> </a:t>
            </a:r>
            <a:r>
              <a:rPr lang="fr-FR" sz="2200" b="0" i="0" u="none" strike="noStrike" cap="none" spc="0">
                <a:solidFill>
                  <a:schemeClr val="tx1"/>
                </a:solidFill>
                <a:latin typeface="Arial"/>
                <a:ea typeface="Arial"/>
                <a:cs typeface="Arial"/>
              </a:rPr>
              <a:t>7 L'Eternel parla à Moïse et lui dit : </a:t>
            </a:r>
            <a:endParaRPr sz="2200" b="0" i="0" u="none" strike="noStrike" cap="none" spc="0">
              <a:solidFill>
                <a:schemeClr val="tx1"/>
              </a:solidFill>
              <a:latin typeface="Arial"/>
              <a:cs typeface="Arial"/>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500" advClick="1"/>
    </mc:Choice>
    <mc:Fallback>
      <p:transition advClick="1"/>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726011507" name="Espace réservé du contenu 2"/>
          <p:cNvSpPr>
            <a:spLocks noGrp="1"/>
          </p:cNvSpPr>
          <p:nvPr>
            <p:ph idx="1"/>
          </p:nvPr>
        </p:nvSpPr>
        <p:spPr bwMode="auto">
          <a:xfrm flipH="0" flipV="0">
            <a:off x="56985" y="130735"/>
            <a:ext cx="11952941" cy="6592793"/>
          </a:xfrm>
        </p:spPr>
        <p:txBody>
          <a:bodyPr vertOverflow="overflow" horzOverflow="overflow" vert="horz" wrap="square" lIns="91440" tIns="45720" rIns="91440" bIns="45720" numCol="1" spcCol="0" rtlCol="0" fromWordArt="0" anchor="t" anchorCtr="0" forceAA="0" upright="0" compatLnSpc="0">
            <a:normAutofit/>
          </a:bodyPr>
          <a:lstStyle/>
          <a:p>
            <a:pPr marL="0" indent="0">
              <a:lnSpc>
                <a:spcPct val="150000"/>
              </a:lnSpc>
              <a:buFont typeface="Arial"/>
              <a:buNone/>
              <a:defRPr/>
            </a:pPr>
            <a:r>
              <a:rPr lang="fr-FR" sz="2200" b="0" i="0" u="none" strike="noStrike" cap="none" spc="0">
                <a:solidFill>
                  <a:schemeClr val="tx1"/>
                </a:solidFill>
                <a:latin typeface="Arial"/>
                <a:ea typeface="Arial"/>
                <a:cs typeface="Arial"/>
              </a:rPr>
              <a:t>1 Le premier mois de l'an</a:t>
            </a:r>
            <a:r>
              <a:rPr lang="fr-FR" sz="2200" b="0" i="0" u="none" strike="noStrike" cap="none" spc="0">
                <a:solidFill>
                  <a:srgbClr val="000000"/>
                </a:solidFill>
                <a:latin typeface="Arial"/>
                <a:ea typeface="Arial"/>
                <a:cs typeface="Arial"/>
              </a:rPr>
              <a:t>née, </a:t>
            </a:r>
            <a:r>
              <a:rPr lang="fr-FR" sz="2200" b="0" i="0" u="none" strike="noStrike" cap="none" spc="0">
                <a:solidFill>
                  <a:srgbClr val="000000"/>
                </a:solidFill>
                <a:latin typeface="Arial"/>
                <a:ea typeface="Arial"/>
                <a:cs typeface="Arial"/>
              </a:rPr>
              <a:t>toute la communauté des Israélites parvint au désert de Tsî</a:t>
            </a:r>
            <a:r>
              <a:rPr lang="fr-FR" sz="2200" b="0" i="0" u="none" strike="noStrike" cap="none" spc="0">
                <a:solidFill>
                  <a:srgbClr val="000000"/>
                </a:solidFill>
                <a:latin typeface="Arial"/>
                <a:ea typeface="Arial"/>
                <a:cs typeface="Arial"/>
              </a:rPr>
              <a:t>n.</a:t>
            </a:r>
            <a:r>
              <a:rPr lang="fr-FR" sz="2200" b="0" i="0" u="none" strike="noStrike" cap="none" spc="0">
                <a:solidFill>
                  <a:schemeClr val="tx1"/>
                </a:solidFill>
                <a:latin typeface="Arial"/>
                <a:ea typeface="Arial"/>
                <a:cs typeface="Arial"/>
              </a:rPr>
              <a:t> Le peuple établit son campement à Qadech. C'est là que mourut Miryam et qu'elle fut enterrée.</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2 L'eau vint à manquer. Alors </a:t>
            </a:r>
            <a:r>
              <a:rPr lang="fr-FR" sz="2200" b="0" i="0" u="none" strike="noStrike" cap="none" spc="0">
                <a:solidFill>
                  <a:srgbClr val="C00000"/>
                </a:solidFill>
                <a:latin typeface="Arial"/>
                <a:ea typeface="Arial"/>
                <a:cs typeface="Arial"/>
              </a:rPr>
              <a:t>le peuple</a:t>
            </a:r>
            <a:r>
              <a:rPr lang="fr-FR" sz="2200" b="0" i="0" u="none" strike="noStrike" cap="none" spc="0">
                <a:solidFill>
                  <a:schemeClr val="tx1"/>
                </a:solidFill>
                <a:latin typeface="Arial"/>
                <a:ea typeface="Arial"/>
                <a:cs typeface="Arial"/>
              </a:rPr>
              <a:t> s'attroupa pour s'en prendre à </a:t>
            </a:r>
            <a:r>
              <a:rPr lang="fr-FR" sz="2200" b="0" i="0" u="none" strike="noStrike" cap="none" spc="0">
                <a:solidFill>
                  <a:srgbClr val="C00000"/>
                </a:solidFill>
                <a:latin typeface="Arial"/>
                <a:ea typeface="Arial"/>
                <a:cs typeface="Arial"/>
              </a:rPr>
              <a:t>Moïse et Aaron</a:t>
            </a:r>
            <a:r>
              <a:rPr lang="fr-FR" sz="2200" b="0" i="0" u="none" strike="noStrike" cap="none" spc="0">
                <a:solidFill>
                  <a:schemeClr val="tx1"/>
                </a:solidFill>
                <a:latin typeface="Arial"/>
                <a:ea typeface="Arial"/>
                <a:cs typeface="Arial"/>
              </a:rPr>
              <a:t>. </a:t>
            </a:r>
            <a:r>
              <a:rPr lang="fr-FR" sz="2200" b="0" i="0" u="none" strike="noStrike" cap="none" spc="0">
                <a:solidFill>
                  <a:schemeClr val="tx1"/>
                </a:solidFill>
                <a:latin typeface="Arial"/>
                <a:ea typeface="Arial"/>
                <a:cs typeface="Arial"/>
              </a:rPr>
              <a:t>3 Ils s'en prirent à Moïse et lui dirent : Ah ! Si seulement nous étions morts quand nos compatriotes ont péri devant l'Eternel ! </a:t>
            </a:r>
            <a:r>
              <a:rPr lang="fr-FR" sz="2200" b="0" i="0" u="none" strike="noStrike" cap="none" spc="0">
                <a:solidFill>
                  <a:schemeClr val="tx1"/>
                </a:solidFill>
                <a:latin typeface="Arial"/>
                <a:ea typeface="Arial"/>
                <a:cs typeface="Arial"/>
              </a:rPr>
              <a:t>4 Pourquoi avez-vous mené la communauté de l'Eternel dans ce désert ? Pour nous y faire mourir, nous et notre bétail ? </a:t>
            </a:r>
            <a:r>
              <a:rPr lang="fr-FR" sz="2200" b="0" i="0" u="none" strike="noStrike" cap="none" spc="0">
                <a:solidFill>
                  <a:schemeClr val="tx1"/>
                </a:solidFill>
                <a:latin typeface="Arial"/>
                <a:ea typeface="Arial"/>
                <a:cs typeface="Arial"/>
              </a:rPr>
              <a:t>5 Pourquoi nous avez-vous fait quitter l'Egypte et venir dans ce lieu de misère ? Ici on ne peut rien semer ! Il n'y a ni figuier, ni vigne, ni grenadier. Il n'y a même pas d'eau à boire !</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6 Moïse et Aaron s'éloignèrent de l'assemblée pour se diriger vers l'entrée de la tente de la Rencontre où ils se jetèrent face contre terre. Al</a:t>
            </a:r>
            <a:r>
              <a:rPr lang="fr-FR" sz="2200" b="0" i="0" u="none" strike="noStrike" cap="none" spc="0">
                <a:solidFill>
                  <a:schemeClr val="tx1"/>
                </a:solidFill>
                <a:latin typeface="Arial"/>
                <a:ea typeface="Arial"/>
                <a:cs typeface="Arial"/>
              </a:rPr>
              <a:t>ors </a:t>
            </a:r>
            <a:r>
              <a:rPr lang="fr-FR" sz="2200" b="0" i="0" u="none" strike="noStrike" cap="none" spc="0">
                <a:solidFill>
                  <a:schemeClr val="tx1"/>
                </a:solidFill>
                <a:latin typeface="Arial"/>
                <a:ea typeface="Arial"/>
                <a:cs typeface="Arial"/>
              </a:rPr>
              <a:t>la gloire de l'Eternel leur apparut</a:t>
            </a:r>
            <a:r>
              <a:rPr lang="fr-FR" sz="2200" b="0" i="0" u="none" strike="noStrike" cap="none" spc="0">
                <a:solidFill>
                  <a:schemeClr val="tx1"/>
                </a:solidFill>
                <a:latin typeface="Arial"/>
                <a:ea typeface="Arial"/>
                <a:cs typeface="Arial"/>
              </a:rPr>
              <a:t>.</a:t>
            </a:r>
            <a:r>
              <a:rPr lang="fr-FR" sz="2200" b="0" i="0" u="none" strike="noStrike" cap="none" spc="0">
                <a:solidFill>
                  <a:schemeClr val="tx1"/>
                </a:solidFill>
                <a:latin typeface="Arial"/>
                <a:ea typeface="Arial"/>
                <a:cs typeface="Arial"/>
              </a:rPr>
              <a:t> </a:t>
            </a:r>
            <a:r>
              <a:rPr lang="fr-FR" sz="2200" b="0" i="0" u="none" strike="noStrike" cap="none" spc="0">
                <a:solidFill>
                  <a:schemeClr val="tx1"/>
                </a:solidFill>
                <a:latin typeface="Arial"/>
                <a:ea typeface="Arial"/>
                <a:cs typeface="Arial"/>
              </a:rPr>
              <a:t>7</a:t>
            </a:r>
            <a:r>
              <a:rPr lang="fr-FR" sz="2200" b="0" i="0" u="none" strike="noStrike" cap="none" spc="0">
                <a:solidFill>
                  <a:schemeClr val="tx1"/>
                </a:solidFill>
                <a:latin typeface="Arial"/>
                <a:ea typeface="Arial"/>
                <a:cs typeface="Arial"/>
              </a:rPr>
              <a:t> </a:t>
            </a:r>
            <a:r>
              <a:rPr lang="fr-FR" sz="2200" b="0" i="0" u="none" strike="noStrike" cap="none" spc="0">
                <a:solidFill>
                  <a:srgbClr val="C00000"/>
                </a:solidFill>
                <a:latin typeface="Arial"/>
                <a:ea typeface="Arial"/>
                <a:cs typeface="Arial"/>
              </a:rPr>
              <a:t>L'Eternel parla à Moïse</a:t>
            </a:r>
            <a:r>
              <a:rPr lang="fr-FR" sz="2200" b="0" i="0" u="none" strike="noStrike" cap="none" spc="0">
                <a:solidFill>
                  <a:schemeClr val="tx1"/>
                </a:solidFill>
                <a:latin typeface="Arial"/>
                <a:ea typeface="Arial"/>
                <a:cs typeface="Arial"/>
              </a:rPr>
              <a:t> et lui dit : </a:t>
            </a:r>
            <a:endParaRPr sz="2200" b="0" i="0" u="none" strike="noStrike" cap="none" spc="0">
              <a:solidFill>
                <a:schemeClr val="tx1"/>
              </a:solidFill>
              <a:latin typeface="Arial"/>
              <a:cs typeface="Arial"/>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500" advClick="1"/>
    </mc:Choice>
    <mc:Fallback>
      <p:transition advClick="1"/>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247621533" name="Espace réservé du contenu 2"/>
          <p:cNvSpPr>
            <a:spLocks noGrp="1"/>
          </p:cNvSpPr>
          <p:nvPr>
            <p:ph idx="1"/>
          </p:nvPr>
        </p:nvSpPr>
        <p:spPr bwMode="auto">
          <a:xfrm flipH="0" flipV="0">
            <a:off x="56985" y="130735"/>
            <a:ext cx="11952941" cy="6592793"/>
          </a:xfrm>
        </p:spPr>
        <p:txBody>
          <a:bodyPr vertOverflow="overflow" horzOverflow="overflow" vert="horz" wrap="square" lIns="91440" tIns="45720" rIns="91440" bIns="45720" numCol="1" spcCol="0" rtlCol="0" fromWordArt="0" anchor="t" anchorCtr="0" forceAA="0" upright="0" compatLnSpc="0">
            <a:normAutofit/>
          </a:bodyPr>
          <a:lstStyle/>
          <a:p>
            <a:pPr marL="0" indent="0">
              <a:lnSpc>
                <a:spcPct val="150000"/>
              </a:lnSpc>
              <a:buFont typeface="Arial"/>
              <a:buNone/>
              <a:defRPr/>
            </a:pPr>
            <a:r>
              <a:rPr lang="fr-FR" sz="2200" b="0" i="0" u="none" strike="noStrike" cap="none" spc="0">
                <a:solidFill>
                  <a:schemeClr val="tx1"/>
                </a:solidFill>
                <a:latin typeface="Arial"/>
                <a:ea typeface="Arial"/>
                <a:cs typeface="Arial"/>
              </a:rPr>
              <a:t>1 Le premier mois de l'an</a:t>
            </a:r>
            <a:r>
              <a:rPr lang="fr-FR" sz="2200" b="0" i="0" u="none" strike="noStrike" cap="none" spc="0">
                <a:solidFill>
                  <a:srgbClr val="000000"/>
                </a:solidFill>
                <a:latin typeface="Arial"/>
                <a:ea typeface="Arial"/>
                <a:cs typeface="Arial"/>
              </a:rPr>
              <a:t>née, </a:t>
            </a:r>
            <a:r>
              <a:rPr lang="fr-FR" sz="2200" b="0" i="0" u="none" strike="noStrike" cap="none" spc="0">
                <a:solidFill>
                  <a:srgbClr val="000000"/>
                </a:solidFill>
                <a:latin typeface="Arial"/>
                <a:ea typeface="Arial"/>
                <a:cs typeface="Arial"/>
              </a:rPr>
              <a:t>toute la communauté des Israélites parvint au désert de Tsî</a:t>
            </a:r>
            <a:r>
              <a:rPr lang="fr-FR" sz="2200" b="0" i="0" u="none" strike="noStrike" cap="none" spc="0">
                <a:solidFill>
                  <a:srgbClr val="000000"/>
                </a:solidFill>
                <a:latin typeface="Arial"/>
                <a:ea typeface="Arial"/>
                <a:cs typeface="Arial"/>
              </a:rPr>
              <a:t>n.</a:t>
            </a:r>
            <a:r>
              <a:rPr lang="fr-FR" sz="2200" b="0" i="0" u="none" strike="noStrike" cap="none" spc="0">
                <a:solidFill>
                  <a:schemeClr val="tx1"/>
                </a:solidFill>
                <a:latin typeface="Arial"/>
                <a:ea typeface="Arial"/>
                <a:cs typeface="Arial"/>
              </a:rPr>
              <a:t> Le peuple établit </a:t>
            </a:r>
            <a:r>
              <a:rPr lang="fr-FR" sz="2200" b="0" i="0" u="none" strike="noStrike" cap="none" spc="0">
                <a:solidFill>
                  <a:schemeClr val="tx1"/>
                </a:solidFill>
                <a:latin typeface="Arial"/>
                <a:ea typeface="Arial"/>
                <a:cs typeface="Arial"/>
              </a:rPr>
              <a:t>son campement à Qadech. C'est là que mourut Miryam et qu'elle fut enterrée.</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2 </a:t>
            </a:r>
            <a:r>
              <a:rPr lang="fr-FR" sz="2200" b="0" i="0" u="none" strike="noStrike" cap="none" spc="0">
                <a:solidFill>
                  <a:srgbClr val="C00000"/>
                </a:solidFill>
                <a:latin typeface="Arial"/>
                <a:ea typeface="Arial"/>
                <a:cs typeface="Arial"/>
              </a:rPr>
              <a:t>L'eau vint à manquer</a:t>
            </a:r>
            <a:r>
              <a:rPr lang="fr-FR" sz="2200" b="0" i="0" u="none" strike="noStrike" cap="none" spc="0">
                <a:solidFill>
                  <a:schemeClr val="tx1"/>
                </a:solidFill>
                <a:latin typeface="Arial"/>
                <a:ea typeface="Arial"/>
                <a:cs typeface="Arial"/>
              </a:rPr>
              <a:t>. Alors </a:t>
            </a:r>
            <a:r>
              <a:rPr lang="fr-FR" sz="2200" b="0" i="0" u="none" strike="noStrike" cap="none" spc="0">
                <a:solidFill>
                  <a:schemeClr val="tx1"/>
                </a:solidFill>
                <a:latin typeface="Arial"/>
                <a:ea typeface="Arial"/>
                <a:cs typeface="Arial"/>
              </a:rPr>
              <a:t>le peuple</a:t>
            </a:r>
            <a:r>
              <a:rPr lang="fr-FR" sz="2200" b="0" i="0" u="none" strike="noStrike" cap="none" spc="0">
                <a:solidFill>
                  <a:schemeClr val="tx1"/>
                </a:solidFill>
                <a:latin typeface="Arial"/>
                <a:ea typeface="Arial"/>
                <a:cs typeface="Arial"/>
              </a:rPr>
              <a:t> s'attroupa pour s'en prendre à </a:t>
            </a:r>
            <a:r>
              <a:rPr lang="fr-FR" sz="2200" b="0" i="0" u="none" strike="noStrike" cap="none" spc="0">
                <a:solidFill>
                  <a:schemeClr val="tx1"/>
                </a:solidFill>
                <a:latin typeface="Arial"/>
                <a:ea typeface="Arial"/>
                <a:cs typeface="Arial"/>
              </a:rPr>
              <a:t>Moïse et Aaron</a:t>
            </a:r>
            <a:r>
              <a:rPr lang="fr-FR" sz="2200" b="0" i="0" u="none" strike="noStrike" cap="none" spc="0">
                <a:solidFill>
                  <a:schemeClr val="tx1"/>
                </a:solidFill>
                <a:latin typeface="Arial"/>
                <a:ea typeface="Arial"/>
                <a:cs typeface="Arial"/>
              </a:rPr>
              <a:t>. </a:t>
            </a:r>
            <a:r>
              <a:rPr lang="fr-FR" sz="2200" b="0" i="0" u="none" strike="noStrike" cap="none" spc="0">
                <a:solidFill>
                  <a:schemeClr val="tx1"/>
                </a:solidFill>
                <a:latin typeface="Arial"/>
                <a:ea typeface="Arial"/>
                <a:cs typeface="Arial"/>
              </a:rPr>
              <a:t>3 Ils s'en prirent à Moïse et lui dirent : Ah ! Si seulement nous étions morts quand nos compatriotes ont péri devant l'Eternel ! </a:t>
            </a:r>
            <a:r>
              <a:rPr lang="fr-FR" sz="2200" b="0" i="0" u="none" strike="noStrike" cap="none" spc="0">
                <a:solidFill>
                  <a:schemeClr val="tx1"/>
                </a:solidFill>
                <a:latin typeface="Arial"/>
                <a:ea typeface="Arial"/>
                <a:cs typeface="Arial"/>
              </a:rPr>
              <a:t>4 Pourquoi avez-vous mené la communauté de l'Eternel dans ce désert ? Pour nous y faire mourir, nous et notre bétail ? </a:t>
            </a:r>
            <a:r>
              <a:rPr lang="fr-FR" sz="2200" b="0" i="0" u="none" strike="noStrike" cap="none" spc="0">
                <a:solidFill>
                  <a:schemeClr val="tx1"/>
                </a:solidFill>
                <a:latin typeface="Arial"/>
                <a:ea typeface="Arial"/>
                <a:cs typeface="Arial"/>
              </a:rPr>
              <a:t>5 Pourquoi nous avez-vous fait quitter l'Egypte et venir dans ce lieu de misère ? Ici on ne peut rien semer ! Il n'y a ni figuier, ni vigne, ni grenadier. </a:t>
            </a:r>
            <a:r>
              <a:rPr lang="fr-FR" sz="2200" b="0" i="0" u="none" strike="noStrike" cap="none" spc="0">
                <a:solidFill>
                  <a:srgbClr val="C00000"/>
                </a:solidFill>
                <a:latin typeface="Arial"/>
                <a:ea typeface="Arial"/>
                <a:cs typeface="Arial"/>
              </a:rPr>
              <a:t>Il n'y a même pas d'eau à boire !</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6 Moïse et Aaron s'éloignèrent de l'assemblée pour se diriger vers l'entrée de la tente de la Rencontre où ils se jetèrent face contre terre. Al</a:t>
            </a:r>
            <a:r>
              <a:rPr lang="fr-FR" sz="2200" b="0" i="0" u="none" strike="noStrike" cap="none" spc="0">
                <a:solidFill>
                  <a:schemeClr val="tx1"/>
                </a:solidFill>
                <a:latin typeface="Arial"/>
                <a:ea typeface="Arial"/>
                <a:cs typeface="Arial"/>
              </a:rPr>
              <a:t>ors </a:t>
            </a:r>
            <a:r>
              <a:rPr lang="fr-FR" sz="2200" b="0" i="0" u="none" strike="noStrike" cap="none" spc="0">
                <a:solidFill>
                  <a:schemeClr val="tx1"/>
                </a:solidFill>
                <a:latin typeface="Arial"/>
                <a:ea typeface="Arial"/>
                <a:cs typeface="Arial"/>
              </a:rPr>
              <a:t>la gloire de l'Eternel leur apparut</a:t>
            </a:r>
            <a:r>
              <a:rPr lang="fr-FR" sz="2200" b="0" i="0" u="none" strike="noStrike" cap="none" spc="0">
                <a:solidFill>
                  <a:schemeClr val="tx1"/>
                </a:solidFill>
                <a:latin typeface="Arial"/>
                <a:ea typeface="Arial"/>
                <a:cs typeface="Arial"/>
              </a:rPr>
              <a:t>.</a:t>
            </a:r>
            <a:r>
              <a:rPr lang="fr-FR" sz="2200" b="0" i="0" u="none" strike="noStrike" cap="none" spc="0">
                <a:solidFill>
                  <a:schemeClr val="tx1"/>
                </a:solidFill>
                <a:latin typeface="Arial"/>
                <a:ea typeface="Arial"/>
                <a:cs typeface="Arial"/>
              </a:rPr>
              <a:t> </a:t>
            </a:r>
            <a:r>
              <a:rPr lang="fr-FR" sz="2200" b="0" i="0" u="none" strike="noStrike" cap="none" spc="0">
                <a:solidFill>
                  <a:schemeClr val="tx1"/>
                </a:solidFill>
                <a:latin typeface="Arial"/>
                <a:ea typeface="Arial"/>
                <a:cs typeface="Arial"/>
              </a:rPr>
              <a:t>7</a:t>
            </a:r>
            <a:r>
              <a:rPr lang="fr-FR" sz="2200" b="0" i="0" u="none" strike="noStrike" cap="none" spc="0">
                <a:solidFill>
                  <a:schemeClr val="tx1"/>
                </a:solidFill>
                <a:latin typeface="Arial"/>
                <a:ea typeface="Arial"/>
                <a:cs typeface="Arial"/>
              </a:rPr>
              <a:t> </a:t>
            </a:r>
            <a:r>
              <a:rPr lang="fr-FR" sz="2200" b="0" i="0" u="none" strike="noStrike" cap="none" spc="0">
                <a:solidFill>
                  <a:schemeClr val="tx1"/>
                </a:solidFill>
                <a:latin typeface="Arial"/>
                <a:ea typeface="Arial"/>
                <a:cs typeface="Arial"/>
              </a:rPr>
              <a:t>L'Eternel parla à Moïse</a:t>
            </a:r>
            <a:r>
              <a:rPr lang="fr-FR" sz="2200" b="0" i="0" u="none" strike="noStrike" cap="none" spc="0">
                <a:solidFill>
                  <a:schemeClr val="tx1"/>
                </a:solidFill>
                <a:latin typeface="Arial"/>
                <a:ea typeface="Arial"/>
                <a:cs typeface="Arial"/>
              </a:rPr>
              <a:t> et l</a:t>
            </a:r>
            <a:r>
              <a:rPr lang="fr-FR" sz="2200" b="0" i="0" u="none" strike="noStrike" cap="none" spc="0">
                <a:solidFill>
                  <a:schemeClr val="tx1"/>
                </a:solidFill>
                <a:latin typeface="Arial"/>
                <a:ea typeface="Arial"/>
                <a:cs typeface="Arial"/>
              </a:rPr>
              <a:t>ui dit : </a:t>
            </a:r>
            <a:endParaRPr sz="2200" b="0" i="0" u="none" strike="noStrike" cap="none" spc="0">
              <a:solidFill>
                <a:schemeClr val="tx1"/>
              </a:solidFill>
              <a:latin typeface="Arial"/>
              <a:cs typeface="Arial"/>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500" advClick="1"/>
    </mc:Choice>
    <mc:Fallback>
      <p:transition advClick="1"/>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2024049136" name="Espace réservé du contenu 2"/>
          <p:cNvSpPr>
            <a:spLocks noGrp="1"/>
          </p:cNvSpPr>
          <p:nvPr>
            <p:ph idx="1"/>
          </p:nvPr>
        </p:nvSpPr>
        <p:spPr bwMode="auto">
          <a:xfrm flipH="0" flipV="0">
            <a:off x="56985" y="130735"/>
            <a:ext cx="11952941" cy="6592793"/>
          </a:xfrm>
        </p:spPr>
        <p:txBody>
          <a:bodyPr vertOverflow="overflow" horzOverflow="overflow" vert="horz" wrap="square" lIns="91440" tIns="45720" rIns="91440" bIns="45720" numCol="1" spcCol="0" rtlCol="0" fromWordArt="0" anchor="t" anchorCtr="0" forceAA="0" upright="0" compatLnSpc="0">
            <a:normAutofit/>
          </a:bodyPr>
          <a:lstStyle/>
          <a:p>
            <a:pPr marL="0" indent="0">
              <a:lnSpc>
                <a:spcPct val="150000"/>
              </a:lnSpc>
              <a:buFont typeface="Arial"/>
              <a:buNone/>
              <a:defRPr/>
            </a:pPr>
            <a:r>
              <a:rPr lang="fr-FR" sz="2200" b="0" i="0" u="none" strike="noStrike" cap="none" spc="0">
                <a:solidFill>
                  <a:schemeClr val="tx1"/>
                </a:solidFill>
                <a:latin typeface="Arial"/>
                <a:ea typeface="Arial"/>
                <a:cs typeface="Arial"/>
              </a:rPr>
              <a:t>1 Le premier mois de l'an</a:t>
            </a:r>
            <a:r>
              <a:rPr lang="fr-FR" sz="2200" b="0" i="0" u="none" strike="noStrike" cap="none" spc="0">
                <a:solidFill>
                  <a:srgbClr val="000000"/>
                </a:solidFill>
                <a:latin typeface="Arial"/>
                <a:ea typeface="Arial"/>
                <a:cs typeface="Arial"/>
              </a:rPr>
              <a:t>née, </a:t>
            </a:r>
            <a:r>
              <a:rPr lang="fr-FR" sz="2200" b="0" i="0" u="none" strike="noStrike" cap="none" spc="0">
                <a:solidFill>
                  <a:srgbClr val="000000"/>
                </a:solidFill>
                <a:latin typeface="Arial"/>
                <a:ea typeface="Arial"/>
                <a:cs typeface="Arial"/>
              </a:rPr>
              <a:t>toute la communauté des Israélites parvint au désert de Tsî</a:t>
            </a:r>
            <a:r>
              <a:rPr lang="fr-FR" sz="2200" b="0" i="0" u="none" strike="noStrike" cap="none" spc="0">
                <a:solidFill>
                  <a:srgbClr val="000000"/>
                </a:solidFill>
                <a:latin typeface="Arial"/>
                <a:ea typeface="Arial"/>
                <a:cs typeface="Arial"/>
              </a:rPr>
              <a:t>n.</a:t>
            </a:r>
            <a:r>
              <a:rPr lang="fr-FR" sz="2200" b="0" i="0" u="none" strike="noStrike" cap="none" spc="0">
                <a:solidFill>
                  <a:schemeClr val="tx1"/>
                </a:solidFill>
                <a:latin typeface="Arial"/>
                <a:ea typeface="Arial"/>
                <a:cs typeface="Arial"/>
              </a:rPr>
              <a:t> Le peuple établit </a:t>
            </a:r>
            <a:r>
              <a:rPr lang="fr-FR" sz="2200" b="0" i="0" u="none" strike="noStrike" cap="none" spc="0">
                <a:solidFill>
                  <a:schemeClr val="tx1"/>
                </a:solidFill>
                <a:latin typeface="Arial"/>
                <a:ea typeface="Arial"/>
                <a:cs typeface="Arial"/>
              </a:rPr>
              <a:t>son campement à Qadech. C'est là que mourut Miryam et qu'elle fut enterrée.</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2 </a:t>
            </a:r>
            <a:r>
              <a:rPr lang="fr-FR" sz="2200" b="0" i="0" u="none" strike="noStrike" cap="none" spc="0">
                <a:solidFill>
                  <a:schemeClr val="tx1"/>
                </a:solidFill>
                <a:latin typeface="Arial"/>
                <a:ea typeface="Arial"/>
                <a:cs typeface="Arial"/>
              </a:rPr>
              <a:t>L'eau vint à manquer</a:t>
            </a:r>
            <a:r>
              <a:rPr lang="fr-FR" sz="2200" b="0" i="0" u="none" strike="noStrike" cap="none" spc="0">
                <a:solidFill>
                  <a:schemeClr val="tx1"/>
                </a:solidFill>
                <a:latin typeface="Arial"/>
                <a:ea typeface="Arial"/>
                <a:cs typeface="Arial"/>
              </a:rPr>
              <a:t>. Alors </a:t>
            </a:r>
            <a:r>
              <a:rPr lang="fr-FR" sz="2200" b="0" i="0" u="none" strike="noStrike" cap="none" spc="0">
                <a:solidFill>
                  <a:srgbClr val="C00000"/>
                </a:solidFill>
                <a:latin typeface="Arial"/>
                <a:ea typeface="Arial"/>
                <a:cs typeface="Arial"/>
              </a:rPr>
              <a:t>le peuple</a:t>
            </a:r>
            <a:r>
              <a:rPr lang="fr-FR" sz="2200" b="0" i="0" u="none" strike="noStrike" cap="none" spc="0">
                <a:solidFill>
                  <a:srgbClr val="C00000"/>
                </a:solidFill>
                <a:latin typeface="Arial"/>
                <a:ea typeface="Arial"/>
                <a:cs typeface="Arial"/>
              </a:rPr>
              <a:t> s'attroupa pour s'en prendre à </a:t>
            </a:r>
            <a:r>
              <a:rPr lang="fr-FR" sz="2200" b="0" i="0" u="none" strike="noStrike" cap="none" spc="0">
                <a:solidFill>
                  <a:srgbClr val="C00000"/>
                </a:solidFill>
                <a:latin typeface="Arial"/>
                <a:ea typeface="Arial"/>
                <a:cs typeface="Arial"/>
              </a:rPr>
              <a:t>Moïse et Aaron</a:t>
            </a:r>
            <a:r>
              <a:rPr lang="fr-FR" sz="2200" b="0" i="0" u="none" strike="noStrike" cap="none" spc="0">
                <a:solidFill>
                  <a:schemeClr val="tx1"/>
                </a:solidFill>
                <a:latin typeface="Arial"/>
                <a:ea typeface="Arial"/>
                <a:cs typeface="Arial"/>
              </a:rPr>
              <a:t>. </a:t>
            </a:r>
            <a:r>
              <a:rPr lang="fr-FR" sz="2200" b="0" i="0" u="none" strike="noStrike" cap="none" spc="0">
                <a:solidFill>
                  <a:schemeClr val="tx1"/>
                </a:solidFill>
                <a:latin typeface="Arial"/>
                <a:ea typeface="Arial"/>
                <a:cs typeface="Arial"/>
              </a:rPr>
              <a:t>3 </a:t>
            </a:r>
            <a:r>
              <a:rPr lang="fr-FR" sz="2200" b="0" i="0" u="none" strike="noStrike" cap="none" spc="0">
                <a:solidFill>
                  <a:srgbClr val="C00000"/>
                </a:solidFill>
                <a:latin typeface="Arial"/>
                <a:ea typeface="Arial"/>
                <a:cs typeface="Arial"/>
              </a:rPr>
              <a:t>Ils s'en prirent à Moïse</a:t>
            </a:r>
            <a:r>
              <a:rPr lang="fr-FR" sz="2200" b="0" i="0" u="none" strike="noStrike" cap="none" spc="0">
                <a:solidFill>
                  <a:schemeClr val="tx1"/>
                </a:solidFill>
                <a:latin typeface="Arial"/>
                <a:ea typeface="Arial"/>
                <a:cs typeface="Arial"/>
              </a:rPr>
              <a:t> et lui dirent : </a:t>
            </a:r>
            <a:r>
              <a:rPr lang="fr-FR" sz="2200" b="0" i="0" u="none" strike="noStrike" cap="none" spc="0">
                <a:solidFill>
                  <a:srgbClr val="C00000"/>
                </a:solidFill>
                <a:latin typeface="Arial"/>
                <a:ea typeface="Arial"/>
                <a:cs typeface="Arial"/>
              </a:rPr>
              <a:t>Ah !</a:t>
            </a:r>
            <a:r>
              <a:rPr lang="fr-FR" sz="2200" b="0" i="0" u="none" strike="noStrike" cap="none" spc="0">
                <a:solidFill>
                  <a:schemeClr val="tx1"/>
                </a:solidFill>
                <a:latin typeface="Arial"/>
                <a:ea typeface="Arial"/>
                <a:cs typeface="Arial"/>
              </a:rPr>
              <a:t> Si seulement nous étions morts quand nos compatriotes ont péri devant l'Eternel ! </a:t>
            </a:r>
            <a:r>
              <a:rPr lang="fr-FR" sz="2200" b="0" i="0" u="none" strike="noStrike" cap="none" spc="0">
                <a:solidFill>
                  <a:schemeClr val="tx1"/>
                </a:solidFill>
                <a:latin typeface="Arial"/>
                <a:ea typeface="Arial"/>
                <a:cs typeface="Arial"/>
              </a:rPr>
              <a:t>4 </a:t>
            </a:r>
            <a:r>
              <a:rPr lang="fr-FR" sz="2200" b="0" i="0" u="none" strike="noStrike" cap="none" spc="0">
                <a:solidFill>
                  <a:srgbClr val="C00000"/>
                </a:solidFill>
                <a:latin typeface="Arial"/>
                <a:ea typeface="Arial"/>
                <a:cs typeface="Arial"/>
              </a:rPr>
              <a:t>Pourquoi </a:t>
            </a:r>
            <a:r>
              <a:rPr lang="fr-FR" sz="2200" b="0" i="0" u="none" strike="noStrike" cap="none" spc="0">
                <a:solidFill>
                  <a:schemeClr val="tx1"/>
                </a:solidFill>
                <a:latin typeface="Arial"/>
                <a:ea typeface="Arial"/>
                <a:cs typeface="Arial"/>
              </a:rPr>
              <a:t>avez-vous mené la communauté de l'Eternel dans ce </a:t>
            </a:r>
            <a:r>
              <a:rPr lang="fr-FR" sz="2200" b="0" i="0" u="none" strike="noStrike" cap="none" spc="0">
                <a:solidFill>
                  <a:srgbClr val="000000"/>
                </a:solidFill>
                <a:latin typeface="Arial"/>
                <a:ea typeface="Arial"/>
                <a:cs typeface="Arial"/>
              </a:rPr>
              <a:t>désert </a:t>
            </a:r>
            <a:r>
              <a:rPr lang="fr-FR" sz="2200" b="0" i="0" u="none" strike="noStrike" cap="none" spc="0">
                <a:solidFill>
                  <a:srgbClr val="C00000"/>
                </a:solidFill>
                <a:latin typeface="Arial"/>
                <a:ea typeface="Arial"/>
                <a:cs typeface="Arial"/>
              </a:rPr>
              <a:t>?</a:t>
            </a:r>
            <a:r>
              <a:rPr lang="fr-FR" sz="2200" b="0" i="0" u="none" strike="noStrike" cap="none" spc="0">
                <a:solidFill>
                  <a:srgbClr val="000000"/>
                </a:solidFill>
                <a:latin typeface="Arial"/>
                <a:ea typeface="Arial"/>
                <a:cs typeface="Arial"/>
              </a:rPr>
              <a:t> </a:t>
            </a:r>
            <a:r>
              <a:rPr lang="fr-FR" sz="2200" b="0" i="0" u="none" strike="noStrike" cap="none" spc="0">
                <a:solidFill>
                  <a:srgbClr val="000000"/>
                </a:solidFill>
                <a:latin typeface="Arial"/>
                <a:ea typeface="Arial"/>
                <a:cs typeface="Arial"/>
              </a:rPr>
              <a:t>Pour nous y faire mourir, nous et notre bétail </a:t>
            </a:r>
            <a:r>
              <a:rPr lang="fr-FR" sz="2200" b="0" i="0" u="none" strike="noStrike" cap="none" spc="0">
                <a:solidFill>
                  <a:srgbClr val="C00000"/>
                </a:solidFill>
                <a:latin typeface="Arial"/>
                <a:ea typeface="Arial"/>
                <a:cs typeface="Arial"/>
              </a:rPr>
              <a:t>?</a:t>
            </a:r>
            <a:r>
              <a:rPr lang="fr-FR" sz="2200" b="0" i="0" u="none" strike="noStrike" cap="none" spc="0">
                <a:solidFill>
                  <a:srgbClr val="000000"/>
                </a:solidFill>
                <a:latin typeface="Arial"/>
                <a:ea typeface="Arial"/>
                <a:cs typeface="Arial"/>
              </a:rPr>
              <a:t> </a:t>
            </a:r>
            <a:r>
              <a:rPr lang="fr-FR" sz="2200" b="0" i="0" u="none" strike="noStrike" cap="none" spc="0">
                <a:solidFill>
                  <a:srgbClr val="000000"/>
                </a:solidFill>
                <a:latin typeface="Arial"/>
                <a:ea typeface="Arial"/>
                <a:cs typeface="Arial"/>
              </a:rPr>
              <a:t>5 </a:t>
            </a:r>
            <a:r>
              <a:rPr lang="fr-FR" sz="2200" b="0" i="0" u="none" strike="noStrike" cap="none" spc="0">
                <a:solidFill>
                  <a:srgbClr val="C00000"/>
                </a:solidFill>
                <a:latin typeface="Arial"/>
                <a:ea typeface="Arial"/>
                <a:cs typeface="Arial"/>
              </a:rPr>
              <a:t>P</a:t>
            </a:r>
            <a:r>
              <a:rPr lang="fr-FR" sz="2200" b="0" i="0" u="none" strike="noStrike" cap="none" spc="0">
                <a:solidFill>
                  <a:srgbClr val="C00000"/>
                </a:solidFill>
                <a:latin typeface="Arial"/>
                <a:ea typeface="Arial"/>
                <a:cs typeface="Arial"/>
              </a:rPr>
              <a:t>ourquoi </a:t>
            </a:r>
            <a:r>
              <a:rPr lang="fr-FR" sz="2200" b="0" i="0" u="none" strike="noStrike" cap="none" spc="0">
                <a:solidFill>
                  <a:schemeClr val="tx1"/>
                </a:solidFill>
                <a:latin typeface="Arial"/>
                <a:ea typeface="Arial"/>
                <a:cs typeface="Arial"/>
              </a:rPr>
              <a:t>nous avez-vous fait quitter l'Egypte et venir dans ce lieu de misère </a:t>
            </a:r>
            <a:r>
              <a:rPr lang="fr-FR" sz="2200" b="0" i="0" u="none" strike="noStrike" cap="none" spc="0">
                <a:solidFill>
                  <a:srgbClr val="C00000"/>
                </a:solidFill>
                <a:latin typeface="Arial"/>
                <a:ea typeface="Arial"/>
                <a:cs typeface="Arial"/>
              </a:rPr>
              <a:t>?</a:t>
            </a:r>
            <a:r>
              <a:rPr lang="fr-FR" sz="2200" b="0" i="0" u="none" strike="noStrike" cap="none" spc="0">
                <a:solidFill>
                  <a:schemeClr val="tx1"/>
                </a:solidFill>
                <a:latin typeface="Arial"/>
                <a:ea typeface="Arial"/>
                <a:cs typeface="Arial"/>
              </a:rPr>
              <a:t> Ici on </a:t>
            </a:r>
            <a:r>
              <a:rPr lang="fr-FR" sz="2200" b="0" i="0" u="none" strike="noStrike" cap="none" spc="0">
                <a:solidFill>
                  <a:srgbClr val="C00000"/>
                </a:solidFill>
                <a:latin typeface="Arial"/>
                <a:ea typeface="Arial"/>
                <a:cs typeface="Arial"/>
              </a:rPr>
              <a:t>ne </a:t>
            </a:r>
            <a:r>
              <a:rPr lang="fr-FR" sz="2200" b="0" i="0" u="none" strike="noStrike" cap="none" spc="0">
                <a:solidFill>
                  <a:schemeClr val="tx1"/>
                </a:solidFill>
                <a:latin typeface="Arial"/>
                <a:ea typeface="Arial"/>
                <a:cs typeface="Arial"/>
              </a:rPr>
              <a:t>peut rien semer </a:t>
            </a:r>
            <a:r>
              <a:rPr lang="fr-FR" sz="2200" b="0" i="0" u="none" strike="noStrike" cap="none" spc="0">
                <a:solidFill>
                  <a:srgbClr val="C00000"/>
                </a:solidFill>
                <a:latin typeface="Arial"/>
                <a:ea typeface="Arial"/>
                <a:cs typeface="Arial"/>
              </a:rPr>
              <a:t>!</a:t>
            </a:r>
            <a:r>
              <a:rPr lang="fr-FR" sz="2200" b="0" i="0" u="none" strike="noStrike" cap="none" spc="0">
                <a:solidFill>
                  <a:schemeClr val="tx1"/>
                </a:solidFill>
                <a:latin typeface="Arial"/>
                <a:ea typeface="Arial"/>
                <a:cs typeface="Arial"/>
              </a:rPr>
              <a:t> Il </a:t>
            </a:r>
            <a:r>
              <a:rPr lang="fr-FR" sz="2200" b="0" i="0" u="none" strike="noStrike" cap="none" spc="0">
                <a:solidFill>
                  <a:srgbClr val="C00000"/>
                </a:solidFill>
                <a:latin typeface="Arial"/>
                <a:ea typeface="Arial"/>
                <a:cs typeface="Arial"/>
              </a:rPr>
              <a:t>n'</a:t>
            </a:r>
            <a:r>
              <a:rPr lang="fr-FR" sz="2200" b="0" i="0" u="none" strike="noStrike" cap="none" spc="0">
                <a:solidFill>
                  <a:schemeClr val="tx1"/>
                </a:solidFill>
                <a:latin typeface="Arial"/>
                <a:ea typeface="Arial"/>
                <a:cs typeface="Arial"/>
              </a:rPr>
              <a:t>y a </a:t>
            </a:r>
            <a:r>
              <a:rPr lang="fr-FR" sz="2200" b="0" i="0" u="none" strike="noStrike" cap="none" spc="0">
                <a:solidFill>
                  <a:srgbClr val="C00000"/>
                </a:solidFill>
                <a:latin typeface="Arial"/>
                <a:ea typeface="Arial"/>
                <a:cs typeface="Arial"/>
              </a:rPr>
              <a:t>ni </a:t>
            </a:r>
            <a:r>
              <a:rPr lang="fr-FR" sz="2200" b="0" i="0" u="none" strike="noStrike" cap="none" spc="0">
                <a:solidFill>
                  <a:schemeClr val="tx1"/>
                </a:solidFill>
                <a:latin typeface="Arial"/>
                <a:ea typeface="Arial"/>
                <a:cs typeface="Arial"/>
              </a:rPr>
              <a:t>figuier, </a:t>
            </a:r>
            <a:r>
              <a:rPr lang="fr-FR" sz="2200" b="0" i="0" u="none" strike="noStrike" cap="none" spc="0">
                <a:solidFill>
                  <a:srgbClr val="C00000"/>
                </a:solidFill>
                <a:latin typeface="Arial"/>
                <a:ea typeface="Arial"/>
                <a:cs typeface="Arial"/>
              </a:rPr>
              <a:t>ni </a:t>
            </a:r>
            <a:r>
              <a:rPr lang="fr-FR" sz="2200" b="0" i="0" u="none" strike="noStrike" cap="none" spc="0">
                <a:solidFill>
                  <a:schemeClr val="tx1"/>
                </a:solidFill>
                <a:latin typeface="Arial"/>
                <a:ea typeface="Arial"/>
                <a:cs typeface="Arial"/>
              </a:rPr>
              <a:t>vigne, </a:t>
            </a:r>
            <a:r>
              <a:rPr lang="fr-FR" sz="2200" b="0" i="0" u="none" strike="noStrike" cap="none" spc="0">
                <a:solidFill>
                  <a:srgbClr val="C00000"/>
                </a:solidFill>
                <a:latin typeface="Arial"/>
                <a:ea typeface="Arial"/>
                <a:cs typeface="Arial"/>
              </a:rPr>
              <a:t>ni </a:t>
            </a:r>
            <a:r>
              <a:rPr lang="fr-FR" sz="2200" b="0" i="0" u="none" strike="noStrike" cap="none" spc="0">
                <a:solidFill>
                  <a:schemeClr val="tx1"/>
                </a:solidFill>
                <a:latin typeface="Arial"/>
                <a:ea typeface="Arial"/>
                <a:cs typeface="Arial"/>
              </a:rPr>
              <a:t>grenadier. </a:t>
            </a:r>
            <a:r>
              <a:rPr lang="fr-FR" sz="2200" b="0" i="0" u="none" strike="noStrike" cap="none" spc="0">
                <a:solidFill>
                  <a:schemeClr val="tx1"/>
                </a:solidFill>
                <a:latin typeface="Arial"/>
                <a:ea typeface="Arial"/>
                <a:cs typeface="Arial"/>
              </a:rPr>
              <a:t>Il </a:t>
            </a:r>
            <a:r>
              <a:rPr lang="fr-FR" sz="2200" b="0" i="0" u="none" strike="noStrike" cap="none" spc="0">
                <a:solidFill>
                  <a:srgbClr val="C00000"/>
                </a:solidFill>
                <a:latin typeface="Arial"/>
                <a:ea typeface="Arial"/>
                <a:cs typeface="Arial"/>
              </a:rPr>
              <a:t>n'y a même pas</a:t>
            </a:r>
            <a:r>
              <a:rPr lang="fr-FR" sz="2200" b="0" i="0" u="none" strike="noStrike" cap="none" spc="0">
                <a:solidFill>
                  <a:schemeClr val="tx1"/>
                </a:solidFill>
                <a:latin typeface="Arial"/>
                <a:ea typeface="Arial"/>
                <a:cs typeface="Arial"/>
              </a:rPr>
              <a:t> d'eau à boire </a:t>
            </a:r>
            <a:r>
              <a:rPr lang="fr-FR" sz="2200" b="0" i="0" u="none" strike="noStrike" cap="none" spc="0">
                <a:solidFill>
                  <a:srgbClr val="C00000"/>
                </a:solidFill>
                <a:latin typeface="Arial"/>
                <a:ea typeface="Arial"/>
                <a:cs typeface="Arial"/>
              </a:rPr>
              <a:t>!</a:t>
            </a:r>
            <a:endParaRPr sz="2200" b="0" i="0" u="none" strike="noStrike" cap="none" spc="0">
              <a:solidFill>
                <a:schemeClr val="tx1"/>
              </a:solidFill>
              <a:latin typeface="Arial"/>
              <a:cs typeface="Arial"/>
            </a:endParaRPr>
          </a:p>
          <a:p>
            <a:pPr marL="0" indent="0">
              <a:lnSpc>
                <a:spcPct val="150000"/>
              </a:lnSpc>
              <a:buFont typeface="Arial"/>
              <a:buNone/>
              <a:defRPr/>
            </a:pPr>
            <a:r>
              <a:rPr lang="fr-FR" sz="2200" b="0" i="0" u="none" strike="noStrike" cap="none" spc="0">
                <a:solidFill>
                  <a:schemeClr val="tx1"/>
                </a:solidFill>
                <a:latin typeface="Arial"/>
                <a:ea typeface="Arial"/>
                <a:cs typeface="Arial"/>
              </a:rPr>
              <a:t>6 Moïse et Aaron s'éloignèrent de l'assemblée pour se diriger vers l'entrée de la tente de la Rencontre où ils se jetèrent face contre terre. Al</a:t>
            </a:r>
            <a:r>
              <a:rPr lang="fr-FR" sz="2200" b="0" i="0" u="none" strike="noStrike" cap="none" spc="0">
                <a:solidFill>
                  <a:schemeClr val="tx1"/>
                </a:solidFill>
                <a:latin typeface="Arial"/>
                <a:ea typeface="Arial"/>
                <a:cs typeface="Arial"/>
              </a:rPr>
              <a:t>ors </a:t>
            </a:r>
            <a:r>
              <a:rPr lang="fr-FR" sz="2200" b="0" i="0" u="none" strike="noStrike" cap="none" spc="0">
                <a:solidFill>
                  <a:schemeClr val="tx1"/>
                </a:solidFill>
                <a:latin typeface="Arial"/>
                <a:ea typeface="Arial"/>
                <a:cs typeface="Arial"/>
              </a:rPr>
              <a:t>la gloire de l'Eternel leur apparut</a:t>
            </a:r>
            <a:r>
              <a:rPr lang="fr-FR" sz="2200" b="0" i="0" u="none" strike="noStrike" cap="none" spc="0">
                <a:solidFill>
                  <a:schemeClr val="tx1"/>
                </a:solidFill>
                <a:latin typeface="Arial"/>
                <a:ea typeface="Arial"/>
                <a:cs typeface="Arial"/>
              </a:rPr>
              <a:t>.</a:t>
            </a:r>
            <a:r>
              <a:rPr lang="fr-FR" sz="2200" b="0" i="0" u="none" strike="noStrike" cap="none" spc="0">
                <a:solidFill>
                  <a:schemeClr val="tx1"/>
                </a:solidFill>
                <a:latin typeface="Arial"/>
                <a:ea typeface="Arial"/>
                <a:cs typeface="Arial"/>
              </a:rPr>
              <a:t> </a:t>
            </a:r>
            <a:r>
              <a:rPr lang="fr-FR" sz="2200" b="0" i="0" u="none" strike="noStrike" cap="none" spc="0">
                <a:solidFill>
                  <a:schemeClr val="tx1"/>
                </a:solidFill>
                <a:latin typeface="Arial"/>
                <a:ea typeface="Arial"/>
                <a:cs typeface="Arial"/>
              </a:rPr>
              <a:t>7</a:t>
            </a:r>
            <a:r>
              <a:rPr lang="fr-FR" sz="2200" b="0" i="0" u="none" strike="noStrike" cap="none" spc="0">
                <a:solidFill>
                  <a:schemeClr val="tx1"/>
                </a:solidFill>
                <a:latin typeface="Arial"/>
                <a:ea typeface="Arial"/>
                <a:cs typeface="Arial"/>
              </a:rPr>
              <a:t> </a:t>
            </a:r>
            <a:r>
              <a:rPr lang="fr-FR" sz="2200" b="0" i="0" u="none" strike="noStrike" cap="none" spc="0">
                <a:solidFill>
                  <a:schemeClr val="tx1"/>
                </a:solidFill>
                <a:latin typeface="Arial"/>
                <a:ea typeface="Arial"/>
                <a:cs typeface="Arial"/>
              </a:rPr>
              <a:t>L'Eternel parla à Moïse</a:t>
            </a:r>
            <a:r>
              <a:rPr lang="fr-FR" sz="2200" b="0" i="0" u="none" strike="noStrike" cap="none" spc="0">
                <a:solidFill>
                  <a:schemeClr val="tx1"/>
                </a:solidFill>
                <a:latin typeface="Arial"/>
                <a:ea typeface="Arial"/>
                <a:cs typeface="Arial"/>
              </a:rPr>
              <a:t> et l</a:t>
            </a:r>
            <a:r>
              <a:rPr lang="fr-FR" sz="2200" b="0" i="0" u="none" strike="noStrike" cap="none" spc="0">
                <a:solidFill>
                  <a:schemeClr val="tx1"/>
                </a:solidFill>
                <a:latin typeface="Arial"/>
                <a:ea typeface="Arial"/>
                <a:cs typeface="Arial"/>
              </a:rPr>
              <a:t>ui dit : </a:t>
            </a:r>
            <a:endParaRPr sz="2200" b="0" i="0" u="none" strike="noStrike" cap="none" spc="0">
              <a:solidFill>
                <a:schemeClr val="tx1"/>
              </a:solidFill>
              <a:latin typeface="Arial"/>
              <a:cs typeface="Arial"/>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500" advClick="1"/>
    </mc:Choice>
    <mc:Fallback>
      <p:transition advClick="1"/>
    </mc:Fallback>
  </mc:AlternateContent>
</p:sld>
</file>

<file path=ppt/theme/_rels/theme1.xml.rels><?xml version="1.0" encoding="UTF-8" standalone="yes"?><Relationships xmlns="http://schemas.openxmlformats.org/package/2006/relationships"></Relationships>
</file>

<file path=ppt/theme/_rels/theme2.xml.rels><?xml version="1.0" encoding="UTF-8" standalone="yes"?><Relationships xmlns="http://schemas.openxmlformats.org/package/2006/relationships"></Relationships>
</file>

<file path=ppt/theme/theme1.xml><?xml version="1.0" encoding="utf-8"?>
<a:theme xmlns:a="http://schemas.openxmlformats.org/drawingml/2006/main" xmlns:r="http://schemas.openxmlformats.org/officeDocument/2006/relationships" xmlns:p="http://schemas.openxmlformats.org/presentationml/2006/main" name="Office Theme">
  <a:themeElements>
    <a:clrScheme name="New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Arial"/>
        <a:ea typeface="Arial"/>
        <a:cs typeface="Arial"/>
      </a:majorFont>
      <a:minorFont>
        <a:latin typeface="Arial"/>
        <a:ea typeface="Arial"/>
        <a:cs typeface="Arial"/>
      </a:minorFont>
    </a:fontScheme>
    <a:fmtScheme name="Office Them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heme>
</file>

<file path=ppt/theme/theme2.xml><?xml version="1.0" encoding="utf-8"?>
<a:theme xmlns:a="http://schemas.openxmlformats.org/drawingml/2006/main" xmlns:r="http://schemas.openxmlformats.org/officeDocument/2006/relationships" xmlns:p="http://schemas.openxmlformats.org/presentation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a:ea typeface="Arial"/>
        <a:cs typeface="Arial"/>
      </a:majorFont>
      <a:minorFont>
        <a:latin typeface="Arial"/>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ONLYOFFICE/9.3.1.8</Application>
  <PresentationFormat>On-screen Show (4:3)</PresentationFormat>
  <Paragraphs>0</Paragraphs>
  <Slides>23</Slides>
  <Notes>23</Notes>
  <HiddenSlides>0</HiddenSlides>
  <MMClips>2</MMClips>
  <ScaleCrop>0</ScaleCrop>
  <HeadingPairs>
    <vt:vector size="4" baseType="variant">
      <vt:variant>
        <vt:lpstr>Theme</vt:lpstr>
      </vt:variant>
      <vt:variant>
        <vt:i4>1</vt:i4>
      </vt:variant>
      <vt:variant>
        <vt:lpstr>Slide Titles</vt:lpstr>
      </vt:variant>
      <vt:variant>
        <vt:i4>23</vt:i4>
      </vt:variant>
    </vt:vector>
  </HeadingPairs>
  <TitlesOfParts>
    <vt:vector size="24" baseType="lpstr">
      <vt:lpstr>Theme 1</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vector>
  </TitlesOfParts>
  <LinksUpToDate>0</LinksUpToDate>
  <SharedDoc>0</SharedDoc>
  <HyperlinksChanged>0</HyperlinksChanged>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6</cp:revision>
  <dcterms:created xsi:type="dcterms:W3CDTF">2012-12-03T06:56:55Z</dcterms:created>
  <dcterms:modified xsi:type="dcterms:W3CDTF">2026-03-13T22:02:20Z</dcterms:modified>
</cp:coreProperties>
</file>