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60" r:id="rId4"/>
    <p:sldId id="261" r:id="rId5"/>
    <p:sldId id="267" r:id="rId6"/>
    <p:sldId id="262" r:id="rId7"/>
    <p:sldId id="264" r:id="rId8"/>
    <p:sldId id="265" r:id="rId9"/>
    <p:sldId id="266" r:id="rId10"/>
    <p:sldId id="268" r:id="rId11"/>
    <p:sldId id="269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35" autoAdjust="0"/>
  </p:normalViewPr>
  <p:slideViewPr>
    <p:cSldViewPr snapToGrid="0">
      <p:cViewPr varScale="1">
        <p:scale>
          <a:sx n="97" d="100"/>
          <a:sy n="97" d="100"/>
        </p:scale>
        <p:origin x="102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24050-0610-4CCF-B6E6-6B95271AA1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4472486-C4BB-46C9-A54A-859469B2758E}">
      <dgm:prSet/>
      <dgm:spPr/>
      <dgm:t>
        <a:bodyPr/>
        <a:lstStyle/>
        <a:p>
          <a:r>
            <a:rPr lang="fr-FR" dirty="0"/>
            <a:t>De qu’el manière par qu’el action concrète </a:t>
          </a:r>
          <a:r>
            <a:rPr lang="fr-FR" dirty="0" err="1"/>
            <a:t>pui</a:t>
          </a:r>
          <a:r>
            <a:rPr lang="fr-FR" dirty="0"/>
            <a:t> je aimer mes ennemis sans les décuplée de leur acte ?</a:t>
          </a:r>
        </a:p>
      </dgm:t>
    </dgm:pt>
    <dgm:pt modelId="{B5FBA744-C4EB-4FCB-A40C-F46E10C66FF0}" type="parTrans" cxnId="{9BCBE686-552F-43DC-9276-98616F8D7EF4}">
      <dgm:prSet/>
      <dgm:spPr/>
      <dgm:t>
        <a:bodyPr/>
        <a:lstStyle/>
        <a:p>
          <a:endParaRPr lang="fr-FR"/>
        </a:p>
      </dgm:t>
    </dgm:pt>
    <dgm:pt modelId="{799C1C4F-1148-4517-9E42-E81BBBBA4C41}" type="sibTrans" cxnId="{9BCBE686-552F-43DC-9276-98616F8D7EF4}">
      <dgm:prSet/>
      <dgm:spPr/>
      <dgm:t>
        <a:bodyPr/>
        <a:lstStyle/>
        <a:p>
          <a:endParaRPr lang="fr-FR"/>
        </a:p>
      </dgm:t>
    </dgm:pt>
    <dgm:pt modelId="{B8555273-78C6-4068-8750-9049AE26EEE5}">
      <dgm:prSet/>
      <dgm:spPr/>
      <dgm:t>
        <a:bodyPr/>
        <a:lstStyle/>
        <a:p>
          <a:r>
            <a:rPr lang="fr-FR" dirty="0"/>
            <a:t>comment la grâce et la promesse du jugement me permet-elle de réagir autrement face au injustice de ce monde ?</a:t>
          </a:r>
        </a:p>
      </dgm:t>
    </dgm:pt>
    <dgm:pt modelId="{B12C5612-E40D-42CF-841E-BD89A22D4593}" type="parTrans" cxnId="{E98D057B-2589-489A-83ED-21C2773D3269}">
      <dgm:prSet/>
      <dgm:spPr/>
      <dgm:t>
        <a:bodyPr/>
        <a:lstStyle/>
        <a:p>
          <a:endParaRPr lang="fr-FR"/>
        </a:p>
      </dgm:t>
    </dgm:pt>
    <dgm:pt modelId="{E0ABC695-A1D3-4FA2-86F1-FFF5BADADFCB}" type="sibTrans" cxnId="{E98D057B-2589-489A-83ED-21C2773D3269}">
      <dgm:prSet/>
      <dgm:spPr/>
      <dgm:t>
        <a:bodyPr/>
        <a:lstStyle/>
        <a:p>
          <a:endParaRPr lang="fr-FR"/>
        </a:p>
      </dgm:t>
    </dgm:pt>
    <dgm:pt modelId="{CD862660-4535-4EDE-ADD4-99BA3747B990}" type="pres">
      <dgm:prSet presAssocID="{5F124050-0610-4CCF-B6E6-6B95271AA177}" presName="Name0" presStyleCnt="0">
        <dgm:presLayoutVars>
          <dgm:dir/>
          <dgm:animLvl val="lvl"/>
          <dgm:resizeHandles val="exact"/>
        </dgm:presLayoutVars>
      </dgm:prSet>
      <dgm:spPr/>
    </dgm:pt>
    <dgm:pt modelId="{C386D72F-1129-4FA1-8293-7DBC198CBC9F}" type="pres">
      <dgm:prSet presAssocID="{04472486-C4BB-46C9-A54A-859469B2758E}" presName="composite" presStyleCnt="0"/>
      <dgm:spPr/>
    </dgm:pt>
    <dgm:pt modelId="{BAF31ACE-E306-4C79-BEFA-DF46B484B109}" type="pres">
      <dgm:prSet presAssocID="{04472486-C4BB-46C9-A54A-859469B2758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806001C-6466-41CB-89AA-69B56CC8C193}" type="pres">
      <dgm:prSet presAssocID="{04472486-C4BB-46C9-A54A-859469B2758E}" presName="desTx" presStyleLbl="alignAccFollowNode1" presStyleIdx="0" presStyleCnt="2" custLinFactY="40539" custLinFactNeighborX="-223" custLinFactNeighborY="100000">
        <dgm:presLayoutVars>
          <dgm:bulletEnabled val="1"/>
        </dgm:presLayoutVars>
      </dgm:prSet>
      <dgm:spPr/>
    </dgm:pt>
    <dgm:pt modelId="{ACFA659C-93A3-43BA-8C34-4E666D89C5E6}" type="pres">
      <dgm:prSet presAssocID="{799C1C4F-1148-4517-9E42-E81BBBBA4C41}" presName="space" presStyleCnt="0"/>
      <dgm:spPr/>
    </dgm:pt>
    <dgm:pt modelId="{7AB16810-FD84-4C16-B837-523C1E354F2E}" type="pres">
      <dgm:prSet presAssocID="{B8555273-78C6-4068-8750-9049AE26EEE5}" presName="composite" presStyleCnt="0"/>
      <dgm:spPr/>
    </dgm:pt>
    <dgm:pt modelId="{9FEFF2F3-F525-405D-9F6E-53CC53933816}" type="pres">
      <dgm:prSet presAssocID="{B8555273-78C6-4068-8750-9049AE26EE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7FA2307-F07F-4705-9F8E-6159F5733F3A}" type="pres">
      <dgm:prSet presAssocID="{B8555273-78C6-4068-8750-9049AE26EEE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4080004-699A-4F88-B40B-CB81468EBC54}" type="presOf" srcId="{B8555273-78C6-4068-8750-9049AE26EEE5}" destId="{9FEFF2F3-F525-405D-9F6E-53CC53933816}" srcOrd="0" destOrd="0" presId="urn:microsoft.com/office/officeart/2005/8/layout/hList1"/>
    <dgm:cxn modelId="{8775404A-29FF-4616-A22F-8B15F036881E}" type="presOf" srcId="{5F124050-0610-4CCF-B6E6-6B95271AA177}" destId="{CD862660-4535-4EDE-ADD4-99BA3747B990}" srcOrd="0" destOrd="0" presId="urn:microsoft.com/office/officeart/2005/8/layout/hList1"/>
    <dgm:cxn modelId="{E98D057B-2589-489A-83ED-21C2773D3269}" srcId="{5F124050-0610-4CCF-B6E6-6B95271AA177}" destId="{B8555273-78C6-4068-8750-9049AE26EEE5}" srcOrd="1" destOrd="0" parTransId="{B12C5612-E40D-42CF-841E-BD89A22D4593}" sibTransId="{E0ABC695-A1D3-4FA2-86F1-FFF5BADADFCB}"/>
    <dgm:cxn modelId="{9BCBE686-552F-43DC-9276-98616F8D7EF4}" srcId="{5F124050-0610-4CCF-B6E6-6B95271AA177}" destId="{04472486-C4BB-46C9-A54A-859469B2758E}" srcOrd="0" destOrd="0" parTransId="{B5FBA744-C4EB-4FCB-A40C-F46E10C66FF0}" sibTransId="{799C1C4F-1148-4517-9E42-E81BBBBA4C41}"/>
    <dgm:cxn modelId="{C5E732BD-09D6-4757-85F1-20FD786BF503}" type="presOf" srcId="{04472486-C4BB-46C9-A54A-859469B2758E}" destId="{BAF31ACE-E306-4C79-BEFA-DF46B484B109}" srcOrd="0" destOrd="0" presId="urn:microsoft.com/office/officeart/2005/8/layout/hList1"/>
    <dgm:cxn modelId="{3E8E8377-1FD4-4890-B159-93B533797A2D}" type="presParOf" srcId="{CD862660-4535-4EDE-ADD4-99BA3747B990}" destId="{C386D72F-1129-4FA1-8293-7DBC198CBC9F}" srcOrd="0" destOrd="0" presId="urn:microsoft.com/office/officeart/2005/8/layout/hList1"/>
    <dgm:cxn modelId="{CB84A376-A5E1-41BF-8F99-A6B728DDBD1E}" type="presParOf" srcId="{C386D72F-1129-4FA1-8293-7DBC198CBC9F}" destId="{BAF31ACE-E306-4C79-BEFA-DF46B484B109}" srcOrd="0" destOrd="0" presId="urn:microsoft.com/office/officeart/2005/8/layout/hList1"/>
    <dgm:cxn modelId="{E78EF811-8354-4F24-A220-E2CEABD1FFE0}" type="presParOf" srcId="{C386D72F-1129-4FA1-8293-7DBC198CBC9F}" destId="{E806001C-6466-41CB-89AA-69B56CC8C193}" srcOrd="1" destOrd="0" presId="urn:microsoft.com/office/officeart/2005/8/layout/hList1"/>
    <dgm:cxn modelId="{A1DA2CC2-C0D5-4220-8D72-611ABD5136D9}" type="presParOf" srcId="{CD862660-4535-4EDE-ADD4-99BA3747B990}" destId="{ACFA659C-93A3-43BA-8C34-4E666D89C5E6}" srcOrd="1" destOrd="0" presId="urn:microsoft.com/office/officeart/2005/8/layout/hList1"/>
    <dgm:cxn modelId="{741C86A6-A7C7-474E-8568-24C18C5A4B8D}" type="presParOf" srcId="{CD862660-4535-4EDE-ADD4-99BA3747B990}" destId="{7AB16810-FD84-4C16-B837-523C1E354F2E}" srcOrd="2" destOrd="0" presId="urn:microsoft.com/office/officeart/2005/8/layout/hList1"/>
    <dgm:cxn modelId="{2A477159-C856-408F-935B-3967C236955F}" type="presParOf" srcId="{7AB16810-FD84-4C16-B837-523C1E354F2E}" destId="{9FEFF2F3-F525-405D-9F6E-53CC53933816}" srcOrd="0" destOrd="0" presId="urn:microsoft.com/office/officeart/2005/8/layout/hList1"/>
    <dgm:cxn modelId="{FE1C6DA1-F461-4EB4-9CD9-17B6DC8188FE}" type="presParOf" srcId="{7AB16810-FD84-4C16-B837-523C1E354F2E}" destId="{F7FA2307-F07F-4705-9F8E-6159F5733F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1ACE-E306-4C79-BEFA-DF46B484B109}">
      <dsp:nvSpPr>
        <dsp:cNvPr id="0" name=""/>
        <dsp:cNvSpPr/>
      </dsp:nvSpPr>
      <dsp:spPr>
        <a:xfrm>
          <a:off x="45" y="43724"/>
          <a:ext cx="4401931" cy="1173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 qu’el manière par qu’el action concrète </a:t>
          </a:r>
          <a:r>
            <a:rPr lang="fr-FR" sz="1800" kern="1200" dirty="0" err="1"/>
            <a:t>pui</a:t>
          </a:r>
          <a:r>
            <a:rPr lang="fr-FR" sz="1800" kern="1200" dirty="0"/>
            <a:t> je aimer mes ennemis sans les décuplée de leur acte ?</a:t>
          </a:r>
        </a:p>
      </dsp:txBody>
      <dsp:txXfrm>
        <a:off x="45" y="43724"/>
        <a:ext cx="4401931" cy="1173557"/>
      </dsp:txXfrm>
    </dsp:sp>
    <dsp:sp modelId="{E806001C-6466-41CB-89AA-69B56CC8C193}">
      <dsp:nvSpPr>
        <dsp:cNvPr id="0" name=""/>
        <dsp:cNvSpPr/>
      </dsp:nvSpPr>
      <dsp:spPr>
        <a:xfrm>
          <a:off x="0" y="1261006"/>
          <a:ext cx="4401931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FF2F3-F525-405D-9F6E-53CC53933816}">
      <dsp:nvSpPr>
        <dsp:cNvPr id="0" name=""/>
        <dsp:cNvSpPr/>
      </dsp:nvSpPr>
      <dsp:spPr>
        <a:xfrm>
          <a:off x="5018247" y="43724"/>
          <a:ext cx="4401931" cy="1173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comment la grâce et la promesse du jugement me permet-elle de réagir autrement face au injustice de ce monde ?</a:t>
          </a:r>
        </a:p>
      </dsp:txBody>
      <dsp:txXfrm>
        <a:off x="5018247" y="43724"/>
        <a:ext cx="4401931" cy="1173557"/>
      </dsp:txXfrm>
    </dsp:sp>
    <dsp:sp modelId="{F7FA2307-F07F-4705-9F8E-6159F5733F3A}">
      <dsp:nvSpPr>
        <dsp:cNvPr id="0" name=""/>
        <dsp:cNvSpPr/>
      </dsp:nvSpPr>
      <dsp:spPr>
        <a:xfrm>
          <a:off x="5018247" y="1217281"/>
          <a:ext cx="4401931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6:57:03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60 28 0 0,'-25'5'10186'0'0,"24"-6"-10098"0"0,0-1 0 0 0,0 1 0 0 0,0-1 0 0 0,1 0 0 0 0,-1 1 0 0 0,0-1 0 0 0,1 0 0 0 0,0 1 0 0 0,-1-1 0 0 0,1 0 0 0 0,0 0 0 0 0,0 1 0 0 0,0-1 0 0 0,0 0 0 0 0,0 0 0 0 0,1 1 0 0 0,-1-1 0 0 0,0 0 0 0 0,1 0 0 0 0,-1 1 0 0 0,1-1 0 0 0,0 1 0 0 0,-1-1 0 0 0,2-2 0 0 0,3-14 178 0 0,-5 17-249 0 0,-3 20 540 0 0,3-19-513 0 0,0 1-1 0 0,0 0 1 0 0,-1-1-1 0 0,1 1 1 0 0,0-1 0 0 0,-1 1-1 0 0,1 0 1 0 0,0-1 0 0 0,-1 1-1 0 0,1-1 1 0 0,-1 0 0 0 0,1 1-1 0 0,-1-1 1 0 0,1 1 0 0 0,-1-1-1 0 0,1 0 1 0 0,-1 1 0 0 0,1-1-1 0 0,-1 0 1 0 0,1 1-1 0 0,-1-1 1 0 0,0 0 0 0 0,1 0-1 0 0,-1 0 1 0 0,1 1 0 0 0,-1-1-1 0 0,0 0 1 0 0,1 0 0 0 0,-1 0-1 0 0,0 0 1 0 0,1 0 0 0 0,-1 0-1 0 0,1 0 1 0 0,-1 0 0 0 0,0-1-1 0 0,1 1 1 0 0,-1 0-1 0 0,0 0 1 0 0,1-1 0 0 0,-1 1-1 0 0,1 0 1 0 0,-2-1 0 0 0,0 0 56 0 0,0-22-78 0 0,9 19-264 0 0,-6 7 932 0 0,-1-3-827 0 0,0 1 0 0 0,0-1 0 0 0,-1 1-1 0 0,1-1 1 0 0,0 1 0 0 0,0-1 0 0 0,-1 1 0 0 0,1-1 0 0 0,0 1 0 0 0,-1-1 0 0 0,1 0 0 0 0,0 1 0 0 0,-1-1-1 0 0,1 1 1 0 0,-1-1 0 0 0,1 0 0 0 0,0 0 0 0 0,-1 1 0 0 0,1-1 0 0 0,-1 0 0 0 0,1 0 0 0 0,-1 1 0 0 0,1-1-1 0 0,-1 0 1 0 0,1 0 0 0 0,-2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6:59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0 424 0 0,'-74'9'9034'0'0,"74"-9"-8983"0"0,-1 0-1 0 0,1 0 1 0 0,0 1-1 0 0,-1-1 1 0 0,1 0-1 0 0,-1 0 1 0 0,1 1-1 0 0,-1-1 0 0 0,1 0 1 0 0,0 1-1 0 0,-1-1 1 0 0,1 0-1 0 0,0 1 1 0 0,-1-1-1 0 0,1 1 1 0 0,0-1-1 0 0,0 1 1 0 0,-1-1-1 0 0,1 0 1 0 0,0 1-1 0 0,0-1 1 0 0,0 1-1 0 0,0-1 1 0 0,0 1-1 0 0,-1-1 0 0 0,1 1 1 0 0,0-1-1 0 0,0 1 1 0 0,0-1-1 0 0,0 1 1 0 0,1-1-1 0 0,-1 1 1 0 0,0-1-1 0 0,0 1 1 0 0,0-1-1 0 0,0 1 1 0 0,0-1-1 0 0,1 1 1 0 0,-1-1-1 0 0,0 1 1 0 0,0-1-1 0 0,1 0 1 0 0,-1 1-1 0 0,0-1 0 0 0,0 1 1 0 0,1-1-1 0 0,-1 0 1 0 0,1 1-1 0 0,17 30 356 0 0,-15-26-241 0 0,54 91 423 0 0,44 81 15 0 0,-42-60-290 0 0,-52-99-283 0 0,-6-15 107 0 0,0 1 1 0 0,0-1-1 0 0,0 1 0 0 0,1-1 1 0 0,0 0-1 0 0,-1 1 1 0 0,1-1-1 0 0,0 0 1 0 0,1 0-1 0 0,1 2 0 0 0,-3-4 100 0 0,13-8 196 0 0,-4-6-349 0 0,-1-1 0 0 0,0 0-1 0 0,-1 0 1 0 0,-1-1 0 0 0,0 0 0 0 0,-1 0 0 0 0,6-22 0 0 0,0-1 118 0 0,85-222 3080 0 0,-90 244-4706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1013 8 0 0,'-2'3'776'0'0,"-1"0"0"0"0,1 0-1 0 0,0 0 1 0 0,-1 0 0 0 0,1 0 0 0 0,-1-1 0 0 0,0 0-1 0 0,0 1 1 0 0,0-1 0 0 0,0 0 0 0 0,0 0-1 0 0,-1 0 1 0 0,1-1 0 0 0,-1 1 0 0 0,-3 0 0 0 0,1 0-36 0 0,-1-1 0 0 0,1 0 1 0 0,-1 0-1 0 0,1 0 0 0 0,-1-1 1 0 0,0 0-1 0 0,1 0 1 0 0,-9-2-1 0 0,7 1-416 0 0,0-1 0 0 0,0 0 0 0 0,0 0 0 0 0,1 0 0 0 0,-1-1 0 0 0,1 0 0 0 0,0-1 0 0 0,0 0 0 0 0,0 0 0 0 0,0 0 0 0 0,1-1 0 0 0,0 0 0 0 0,0 0 0 0 0,-9-10 0 0 0,1-3-184 0 0,2 1 0 0 0,1-1 1 0 0,0-1-1 0 0,1 0 0 0 0,1 0 0 0 0,1-1 0 0 0,0-1 0 0 0,2 1 0 0 0,0-1 0 0 0,1 0 0 0 0,2 0 0 0 0,0 0 1 0 0,0-31-1 0 0,5 22-154 0 0,0 0 0 0 0,3 1 0 0 0,0 0 0 0 0,2 0 0 0 0,1 0 0 0 0,1 0 0 0 0,2 2 0 0 0,0-1 0 0 0,2 1 0 0 0,1 1 0 0 0,1 0 0 0 0,2 1 0 0 0,0 1 0 0 0,27-29 0 0 0,-15 25-15 0 0,1 1 1 0 0,1 1-1 0 0,1 1 0 0 0,2 2 0 0 0,71-37 0 0 0,-84 50 8 0 0,0 1 0 0 0,1 1 0 0 0,0 1 1 0 0,1 1-1 0 0,0 0 0 0 0,0 2 0 0 0,0 1 0 0 0,0 1 0 0 0,0 1 0 0 0,0 0 1 0 0,1 2-1 0 0,-1 1 0 0 0,33 7 0 0 0,-20 0 11 0 0,1 3 1 0 0,-2 1-1 0 0,0 1 0 0 0,0 2 0 0 0,-2 1 1 0 0,40 28-1 0 0,-56-33 4 0 0,-2 1 1 0 0,1 0-1 0 0,-2 2 1 0 0,0-1-1 0 0,-1 2 1 0 0,0-1-1 0 0,-1 2 1 0 0,-1 0-1 0 0,0 0 1 0 0,-2 1-1 0 0,0 0 1 0 0,-1 1-1 0 0,11 36 1 0 0,-12-18-16 0 0,-2 0 0 0 0,-1 0 0 0 0,-2 56 0 0 0,-6-82-3171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3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51 356 0 0,'-15'-19'11864'0'0,"12"21"-11783"0"0,0-1 1 0 0,0 1 0 0 0,0 0 0 0 0,0 0-1 0 0,0 1 1 0 0,0-1 0 0 0,0 1-1 0 0,1-1 1 0 0,-1 1 0 0 0,1 0 0 0 0,0 0-1 0 0,0 0 1 0 0,0 0 0 0 0,0 0-1 0 0,0 0 1 0 0,1 1 0 0 0,-1-1 0 0 0,1 1-1 0 0,0-1 1 0 0,0 1 0 0 0,0-1-1 0 0,1 1 1 0 0,-1-1 0 0 0,1 8 0 0 0,-1-4-73 0 0,1 0 0 0 0,1 0 1 0 0,-1 1-1 0 0,1-1 1 0 0,0 0-1 0 0,1 0 0 0 0,-1 0 1 0 0,1-1-1 0 0,1 1 0 0 0,-1 0 1 0 0,1-1-1 0 0,6 9 1 0 0,-7-12-7 0 0,1 0 1 0 0,0 0-1 0 0,0 0 1 0 0,1 0-1 0 0,-1-1 1 0 0,0 1 0 0 0,1-1-1 0 0,0 0 1 0 0,-1 0-1 0 0,1 0 1 0 0,0-1-1 0 0,0 1 1 0 0,0-1-1 0 0,0 0 1 0 0,0 0-1 0 0,0 0 1 0 0,1-1 0 0 0,-1 1-1 0 0,0-1 1 0 0,0 0-1 0 0,0-1 1 0 0,1 1-1 0 0,-1-1 1 0 0,7-1-1 0 0,-4 1 20 0 0,0-1 0 0 0,-1 0 0 0 0,1 0 0 0 0,-1 0 0 0 0,1-1 0 0 0,-1 0 0 0 0,0 0 0 0 0,0-1 0 0 0,0 1 0 0 0,0-1 0 0 0,-1-1 0 0 0,0 1-1 0 0,1-1 1 0 0,5-7 0 0 0,0-3-8 0 0,-8 12 112 0 0,0-1 0 0 0,1 0 0 0 0,-1-1 0 0 0,-1 1 0 0 0,1 0 0 0 0,-1-1 0 0 0,0 0 0 0 0,0 1 0 0 0,0-1 0 0 0,0 0 0 0 0,-1 0 0 0 0,0 0 0 0 0,1-8 0 0 0,-2 5 317 0 0,0 0 1 0 0,0 0 0 0 0,-1 0 0 0 0,0 0 0 0 0,-3-10 0 0 0,3 16-347 0 0,0 0 0 0 0,0 0 1 0 0,0 0-1 0 0,0-1 0 0 0,0 1 0 0 0,-1 0 0 0 0,1 0 1 0 0,0 1-1 0 0,-1-1 0 0 0,0 0 0 0 0,1 0 0 0 0,-1 1 1 0 0,0-1-1 0 0,0 1 0 0 0,0-1 0 0 0,0 1 0 0 0,0 0 1 0 0,0 0-1 0 0,0 0 0 0 0,-1 0 0 0 0,-3-1 0 0 0,3 1-48 0 0,-1 0 0 0 0,1 0-1 0 0,-1 1 1 0 0,1-1 0 0 0,-1 1 0 0 0,1 0-1 0 0,-1 0 1 0 0,1 0 0 0 0,-1 0-1 0 0,-4 2 1 0 0,-9 7-2450 0 0,6 11-4885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4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18 20 0 0,'-16'-17'12309'0'0,"12"18"-12204"0"0,1 2-1 0 0,0-1 1 0 0,-1 0-1 0 0,1 0 1 0 0,0 1-1 0 0,0 0 1 0 0,1-1-1 0 0,-1 1 1 0 0,1 0-1 0 0,-1 1 1 0 0,1-1-1 0 0,0 0 1 0 0,0 1-1 0 0,0-1 1 0 0,0 1-1 0 0,1-1 1 0 0,0 1 0 0 0,0 0-1 0 0,0 0 1 0 0,0 0-1 0 0,0 0 1 0 0,1-1-1 0 0,-1 1 1 0 0,1 0-1 0 0,0 0 1 0 0,1 8-1 0 0,-1-6-109 0 0,1 0-1 0 0,-1 0 1 0 0,1 0-1 0 0,0 0 1 0 0,0 0 0 0 0,1 0-1 0 0,0-1 1 0 0,0 1-1 0 0,0 0 1 0 0,1-1-1 0 0,0 0 1 0 0,0 1 0 0 0,0-1-1 0 0,1 0 1 0 0,-1-1-1 0 0,1 1 1 0 0,7 6-1 0 0,34 18 104 0 0,-42-28-45 0 0,0 0-1 0 0,0 0 0 0 0,0 0 0 0 0,1 0 0 0 0,-1 0 1 0 0,0-1-1 0 0,1 1 0 0 0,-1-1 0 0 0,1 0 1 0 0,-1 0-1 0 0,0 0 0 0 0,1 0 0 0 0,-1-1 0 0 0,1 1 1 0 0,-1-1-1 0 0,0 0 0 0 0,0 0 0 0 0,5-2 1 0 0,-4 1 177 0 0,0 1 1 0 0,0-1-1 0 0,0 0 0 0 0,0 1 1 0 0,-1-2-1 0 0,1 1 1 0 0,-1 0-1 0 0,1-1 1 0 0,-1 0-1 0 0,0 1 1 0 0,0-1-1 0 0,0 0 1 0 0,-1-1-1 0 0,1 1 1 0 0,3-6-1 0 0,-4 2 187 0 0,0-1-1 0 0,0 0 1 0 0,0 0 0 0 0,-1 0-1 0 0,1-11 1 0 0,2-19-1179 0 0,-3 34-246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5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0 276 0 0,'4'6'8860'0'0,"12"17"-7390"0"0,-7 16-739 0 0,-5-26-651 0 0,0-1 0 0 0,-2 1 0 0 0,1 0 1 0 0,-2 0-1 0 0,1 1 0 0 0,-2-1 0 0 0,0 0 0 0 0,0 0 0 0 0,-2 1 0 0 0,1-1 0 0 0,-5 13 0 0 0,-23 49 339 0 0,6-20-1379 0 0,13-17-3186 0 0,8-31 2840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0 32 0 0,'0'0'585'0'0,"-18"31"1546"0"0,-19 77 880 0 0,22-33-4334 0 0,14-66 581 0 0,1-2 108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6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16 0 0,'0'4'232'0'0,"-6"5"104"0"0,2 2 48 0 0,2-2 20 0 0,-4 1-8 0 0,2 1-28 0 0,-2 0-36 0 0,3 0-24 0 0,3 1-32 0 0,-3 0-24 0 0,0 0-32 0 0,3-2-72 0 0,0 2-144 0 0,0-4-620 0 0,0 0 104 0 0,0-2-340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7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0 96 0 0,'0'0'1567'0'0,"-6"53"1760"0"0,5-46-3057 0 0,0 0-1 0 0,-1 0 0 0 0,0-1 1 0 0,0 1-1 0 0,0-1 0 0 0,-1 1 0 0 0,0-1 1 0 0,0 0-1 0 0,-1 0 0 0 0,1-1 1 0 0,-8 9-1 0 0,8-10-56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8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13 188 0 0,'-1'-12'12539'0'0,"2"22"-8862"0"0,4 3-5004 0 0,-3-7 1378 0 0,0 0-1 0 0,0 0 0 0 0,0 0 0 0 0,-1 0 1 0 0,0 1-1 0 0,-1-1 0 0 0,0 12 0 0 0,0-17-10 0 0,-6 36 821 0 0,-5-4-708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9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8 0 0,'-4'1'5726'0'0,"-13"7"-1984"0"0,17-7-3502 0 0,-1 1-167 0 0,0-1-1 0 0,-1 1 0 0 0,1-1 1 0 0,0 1-1 0 0,0 0 0 0 0,0-1 1 0 0,1 1-1 0 0,-1 0 1 0 0,0 0-1 0 0,1 0 0 0 0,-1-1 1 0 0,1 1-1 0 0,-1 0 1 0 0,1 0-1 0 0,0 0 0 0 0,0 0 1 0 0,0 0-1 0 0,0 0 0 0 0,0 2 1 0 0,4 38 216 0 0,-1-23-234 0 0,2 7-570 0 0,3-11-3447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38:05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0 304 0 0,'0'0'4792'0'0,"-12"16"-1211"0"0,10 19-2462 0 0,-12 63 0 0 0,-1 14-891 0 0,-4 91 118 0 0,5-72 241 0 0,9-93 621 0 0,-12 48 0 0 0,4-35-451 0 0,13-50-725 0 0,-5 7-19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0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0 16 0 0,'0'0'143'0'0,"-1"0"0"0"0,1 0 0 0 0,0 0 0 0 0,-1 0 0 0 0,-5 4 2717 0 0,5-3-2717 0 0,1-1 0 0 0,0 0 0 0 0,0 1 0 0 0,0-1-1 0 0,0 1 1 0 0,0-1 0 0 0,-1 0 0 0 0,1 1 0 0 0,0-1 0 0 0,0 0 0 0 0,0 1 0 0 0,0 0 0 0 0,-2 27 1826 0 0,9 26-1091 0 0,-3-38-768 0 0,-1 1-1 0 0,-1 0 1 0 0,0-1-1 0 0,-1 26 1 0 0,-7 31-3785 0 0,5-62 2786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0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0 168 0 0,'-4'9'741'0'0,"0"0"0"0"0,0 1-1 0 0,0-1 1 0 0,2 1 0 0 0,-1-1 0 0 0,1 1-1 0 0,0 0 1 0 0,1 0 0 0 0,0 14 0 0 0,-6 34 231 0 0,6-54-956 0 0,1 1-1 0 0,0 0 0 0 0,0-1 1 0 0,1 1-1 0 0,-1 0 1 0 0,1-1-1 0 0,0 1 1 0 0,0 0-1 0 0,0-1 1 0 0,1 0-1 0 0,0 1 1 0 0,0-1-1 0 0,0 0 0 0 0,0 0 1 0 0,1 0-1 0 0,-1 0 1 0 0,1 0-1 0 0,0-1 1 0 0,0 1-1 0 0,1-1 1 0 0,-1 0-1 0 0,1 0 0 0 0,-1 0 1 0 0,1 0-1 0 0,0 0 1 0 0,0-1-1 0 0,0 0 1 0 0,6 2-1 0 0,-6-3-145 0 0,0-1-1 0 0,0 0 1 0 0,-1-1-1 0 0,1 1 1 0 0,0-1-1 0 0,0 1 1 0 0,-1-1-1 0 0,1 0 1 0 0,0-1-1 0 0,-1 1 1 0 0,1-1-1 0 0,-1 1 1 0 0,1-1-1 0 0,-1 0 1 0 0,0 0-1 0 0,0-1 1 0 0,4-3-1 0 0,-1 2-2168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0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64 184 0 0,'-2'-9'6016'0'0,"-5"-9"-3705"0"0,-28-3 1226 0 0,8 6-5479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1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83 256 0 0,'0'0'113'0'0,"-1"1"-1"0"0,1-1 1 0 0,0 1 0 0 0,0-1-1 0 0,-1 1 1 0 0,1 0-1 0 0,0-1 1 0 0,0 1 0 0 0,0-1-1 0 0,0 1 1 0 0,-1-1-1 0 0,1 1 1 0 0,0 0 0 0 0,0-1-1 0 0,0 1 1 0 0,0-1 0 0 0,0 1-1 0 0,1-1 1 0 0,-1 1-1 0 0,0 0 1 0 0,0-1 0 0 0,0 1-1 0 0,0-1 1 0 0,1 1 0 0 0,-1-1-1 0 0,0 1 1 0 0,0-1-1 0 0,1 1 1 0 0,-1-1 0 0 0,1 1-1 0 0,-1-1 1 0 0,0 0 0 0 0,1 1-1 0 0,-1-1 1 0 0,1 1-1 0 0,-1-1 1 0 0,1 0 0 0 0,-1 1-1 0 0,1-1 1 0 0,-1 0 0 0 0,1 0-1 0 0,0 1 1 0 0,24 5 1367 0 0,-24-7-1372 0 0,34-21 894 0 0,-34 20-841 0 0,0 0 0 0 0,-1 1 0 0 0,1-1 0 0 0,0 0 1 0 0,-1 1-1 0 0,1-1 0 0 0,-1 0 0 0 0,1 0 0 0 0,-1 0 1 0 0,0 1-1 0 0,0-1 0 0 0,0 0 0 0 0,0 0 0 0 0,0 0 0 0 0,0 0 1 0 0,0 1-1 0 0,-1-1 0 0 0,1 0 0 0 0,-1 0 0 0 0,1 0 1 0 0,-2-2-1 0 0,-19-38 1082 0 0,19 39-1450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2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40 0 0,'0'1'161'0'0,"0"0"-1"0"0,0 0 1 0 0,0 0-1 0 0,0 0 1 0 0,0 0-1 0 0,0 0 1 0 0,0 0-1 0 0,1 0 1 0 0,-1 0-1 0 0,0 0 1 0 0,1 0-1 0 0,-1 0 1 0 0,1 0-1 0 0,-1 0 1 0 0,1 0-1 0 0,0 0 1 0 0,-1 0 0 0 0,1-1-1 0 0,0 1 1 0 0,-1 0-1 0 0,1 0 1 0 0,0-1-1 0 0,0 1 1 0 0,0-1-1 0 0,-1 1 1 0 0,3 0-1 0 0,0 0 11 0 0,-1 0 0 0 0,1-1 0 0 0,-1 1 0 0 0,1-1 0 0 0,-1 0 0 0 0,1 0-1 0 0,-1 0 1 0 0,1 0 0 0 0,-1 0 0 0 0,1 0 0 0 0,2-1 0 0 0,0 0 31 0 0,0-1-1 0 0,0 1 1 0 0,-1-1-1 0 0,1 1 1 0 0,-1-1 0 0 0,1 0-1 0 0,-1-1 1 0 0,0 1 0 0 0,0-1-1 0 0,0 0 1 0 0,0 0 0 0 0,5-5-1 0 0,-8 6-41 0 0,0 0-1 0 0,1 0 1 0 0,-1 0-1 0 0,0 0 1 0 0,0 0-1 0 0,0 0 1 0 0,0-1-1 0 0,0 1 0 0 0,-1 0 1 0 0,1-1-1 0 0,-1 1 1 0 0,1 0-1 0 0,-1-1 1 0 0,0 1-1 0 0,0-1 1 0 0,0 1-1 0 0,0-1 1 0 0,-2-3-1 0 0,-18-36 30 0 0,12 29-2445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2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87 352 0 0,'2'6'3917'0'0,"7"16"-1215"0"0,-6-21-2510 0 0,0 1 1 0 0,0-1 0 0 0,1 0 0 0 0,-1 0 0 0 0,1 0 0 0 0,-1 0 0 0 0,1-1-1 0 0,-1 1 1 0 0,1-1 0 0 0,-1 0 0 0 0,1 0 0 0 0,0-1 0 0 0,-1 1-1 0 0,1-1 1 0 0,-1 1 0 0 0,1-1 0 0 0,-1 0 0 0 0,0-1 0 0 0,1 1-1 0 0,-1 0 1 0 0,0-1 0 0 0,0 0 0 0 0,0 0 0 0 0,0 0 0 0 0,0 0 0 0 0,0 0-1 0 0,-1 0 1 0 0,1-1 0 0 0,-1 1 0 0 0,1-1 0 0 0,-1 0 0 0 0,0 0-1 0 0,3-6 1 0 0,-4 6-57 0 0,0-1 1 0 0,0 0-1 0 0,-1 1 0 0 0,0-1 0 0 0,1 0 1 0 0,-1 0-1 0 0,-1 0 0 0 0,1 1 0 0 0,-1-1 1 0 0,1 0-1 0 0,-1 0 0 0 0,0 1 0 0 0,0-1 1 0 0,-2-4-1 0 0,-7-11-4612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3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22 360 0 0,'-7'-22'13959'0'0,"12"35"-13828"0"0,0-1-1 0 0,-2 1 0 0 0,1 0 0 0 0,-1 0 0 0 0,-1 0 1 0 0,-1 0-1 0 0,1 0 0 0 0,-2 0 0 0 0,-2 24 0 0 0,2-13-50 0 0,0-23-67 0 0,0 0 0 0 0,-1 0 0 0 0,1 0 0 0 0,-1 0-1 0 0,1 0 1 0 0,-1 0 0 0 0,1 0 0 0 0,-1 0-1 0 0,1 0 1 0 0,-1 0 0 0 0,0-1 0 0 0,0 1 0 0 0,1 0-1 0 0,-1-1 1 0 0,0 1 0 0 0,0 0 0 0 0,0-1-1 0 0,0 1 1 0 0,1-1 0 0 0,-1 1 0 0 0,0-1-1 0 0,0 0 1 0 0,-2 1 0 0 0,-30 8-407 0 0,25-6-621 0 0,-5 1-4372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4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118 106 236 0 0,'-18'7'7303'0'0,"-2"1"-4022"0"0,-31-1 677 0 0,50-7-3775 0 0,-23-14 748 0 0,23 12-919 0 0,1 0 0 0 0,-1 0 0 0 0,1 1 0 0 0,-1-1 0 0 0,1 0 0 0 0,0 0 0 0 0,0 0 0 0 0,0 0 0 0 0,0 0 0 0 0,0 1 0 0 0,0-1 0 0 0,0 0-1 0 0,1 0 1 0 0,-1 0 0 0 0,1 0 0 0 0,-1 1 0 0 0,1-1 0 0 0,0 0 0 0 0,-1 1 0 0 0,1-1 0 0 0,0 0 0 0 0,0 1 0 0 0,0-1 0 0 0,1 1 0 0 0,-1-1 0 0 0,2-1 0 0 0,3-3-349 0 0,1 1 0 0 0,0-1 0 0 0,1 1 0 0 0,11-6-1 0 0,12-9-4143 0 0,-25 14 2804 0 0,4 0 239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5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2 160 44 0 0,'-1'9'6358'0'0,"8"-23"-5719"0"0,-1 0 0 0 0,-1 0-1 0 0,7-27 1 0 0,14-35-4081 0 0,-21 66 2495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5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73 152 0 0,'0'-6'1004'0'0,"0"-5"140"0"0,0-2-632 0 0,0 6-116 0 0,0-1-204 0 0,0 1-760 0 0,0-1-376 0 0,0-4 312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38:05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72 0 0,'35'0'8628'0'0,"143"-9"-6710"0"0,-88-6-1376 0 0,-52 8-238 0 0,0 1-1 0 0,0 1 1 0 0,47 2 0 0 0,-81 3-308 0 0,1 1-1 0 0,-1-1 1 0 0,1 1-1 0 0,-1 0 1 0 0,0 0-1 0 0,0 1 1 0 0,0-1 0 0 0,5 3-1 0 0,3 8-4707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17 84 0 0,'-7'-17'7209'0'0,"3"30"-7003"0"0,2-1 1 0 0,-1 1-1 0 0,2-1 1 0 0,-1 1-1 0 0,2 0 1 0 0,0 0 0 0 0,0-1-1 0 0,2 1 1 0 0,2 18-1 0 0,3 42-1498 0 0,-7-70 949 0 0,0-2 289 0 0,0-1-1 0 0,0 1 1 0 0,0 0-1 0 0,0-1 0 0 0,0 1 1 0 0,0-1-1 0 0,0 1 1 0 0,-1 0-1 0 0,1-1 1 0 0,0 1-1 0 0,0-1 1 0 0,0 1-1 0 0,-1-1 0 0 0,1 1 1 0 0,0-1-1 0 0,-1 1 1 0 0,1-1-1 0 0,0 1 1 0 0,-1-1-1 0 0,1 1 1 0 0,-1-1-1 0 0,1 1 0 0 0,0-1 1 0 0,-1 0-1 0 0,-2 3 1219 0 0,2-3-1041 0 0,0-1 0 0 0,-1 1 0 0 0,1 0 0 0 0,0 0 0 0 0,0-1 0 0 0,0 1 0 0 0,-1 0 0 0 0,1-1-1 0 0,0 0 1 0 0,0 1 0 0 0,0-1 0 0 0,0 1 0 0 0,0-1 0 0 0,0 0 0 0 0,0 0 0 0 0,0 0 0 0 0,0 0 0 0 0,1 1 0 0 0,-2-3 0 0 0,-2-5 20 0 0,-12-32-561 0 0,5-3-3416 0 0,10 31 2825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6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93 260 0 0,'-1'0'268'0'0,"-1"0"0"0"0,1-1 0 0 0,0 1 0 0 0,-1 0 0 0 0,1 0-1 0 0,0-1 1 0 0,-1 1 0 0 0,1-1 0 0 0,0 1 0 0 0,0-1 0 0 0,0 0 0 0 0,-1 1 0 0 0,1-1 0 0 0,0 0-1 0 0,0 0 1 0 0,0 0 0 0 0,0 0 0 0 0,0 0 0 0 0,0 0 0 0 0,1 0 0 0 0,-1 0 0 0 0,0 0 0 0 0,0 0 0 0 0,1 0-1 0 0,-1-1 1 0 0,1 1 0 0 0,-1 0 0 0 0,1 0 0 0 0,0-1 0 0 0,-1-1 0 0 0,1-2-474 0 0,0-1 1 0 0,0 1 0 0 0,1-1-1 0 0,0 1 1 0 0,0-1-1 0 0,2-6 1 0 0,-1 4-880 0 0,2-5 47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19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17 138 268 0 0,'0'0'440'0'0,"6"27"5703"0"0,-7-5-5316 0 0,2-1 0 0 0,0 1 1 0 0,2-1-1 0 0,8 36 1 0 0,-10-51-796 0 0,1-1 1 0 0,0 0-1 0 0,0 0 1 0 0,1 0-1 0 0,-1 0 1 0 0,1 0-1 0 0,0-1 1 0 0,0 1-1 0 0,1-1 1 0 0,-1 0 0 0 0,1 0-1 0 0,0 0 1 0 0,0 0-1 0 0,7 5 1 0 0,-8-8 0 0 0,0-1 1 0 0,-1 1-1 0 0,1 0 1 0 0,0-1-1 0 0,0 1 1 0 0,-1-1-1 0 0,1 0 1 0 0,0 0-1 0 0,0 0 1 0 0,0 0-1 0 0,-1 0 1 0 0,1-1-1 0 0,0 1 1 0 0,0-1-1 0 0,-1 0 1 0 0,1 0-1 0 0,0 0 1 0 0,-1 0-1 0 0,1 0 1 0 0,-1-1-1 0 0,0 1 1 0 0,1-1-1 0 0,-1 1 1 0 0,0-1-1 0 0,0 0 1 0 0,0 0-1 0 0,0 0 1 0 0,0 0-1 0 0,0 0 1 0 0,1-3-1 0 0,6-7 367 0 0,0 0-1 0 0,-1 0 0 0 0,0-1 1 0 0,8-17-1 0 0,-11 17-103 0 0,-1 0-1 0 0,0 0 1 0 0,-1 0 0 0 0,-1 0-1 0 0,0 0 1 0 0,0-1-1 0 0,-2 1 1 0 0,0-17 0 0 0,-1 20-69 0 0,0-1 1 0 0,-1 1 0 0 0,-1 0 0 0 0,1 0 0 0 0,-2 0 0 0 0,1 1 0 0 0,-9-16-1 0 0,12 25-99 0 0,-3-6 40 0 0,0 1-1 0 0,-1 1 1 0 0,1-1 0 0 0,-1 0 0 0 0,0 1 0 0 0,-8-7 0 0 0,8 9-154 0 0,0 1 0 0 0,-1 0 0 0 0,1 0 0 0 0,0 1 0 0 0,0-1 0 0 0,0 1 0 0 0,-1 0 0 0 0,1 0 0 0 0,0 0 0 0 0,0 1 0 0 0,-1-1 0 0 0,1 1 0 0 0,0 0 0 0 0,0 0 0 0 0,0 1 0 0 0,0-1 0 0 0,0 1 0 0 0,0 0 0 0 0,0 0 0 0 0,1 0 0 0 0,-1 0 0 0 0,1 1 0 0 0,-1-1 0 0 0,1 1 0 0 0,0 0 0 0 0,0 0 0 0 0,-4 5 0 0 0,0 1-34 0 0,0 1 1 0 0,0 0 0 0 0,1 0 0 0 0,0 0-1 0 0,0 0 1 0 0,1 1 0 0 0,1 0-1 0 0,0 0 1 0 0,-3 12 0 0 0,5-7-5 0 0,0-1-1 0 0,0 1 1 0 0,2-1-1 0 0,0 1 1 0 0,0 0 0 0 0,2-1-1 0 0,0 1 1 0 0,4 15 0 0 0,-5-25 7 0 0,1 0 1 0 0,0-1-1 0 0,1 1 0 0 0,-1 0 1 0 0,1-1-1 0 0,0 0 1 0 0,0 0-1 0 0,1 0 1 0 0,0 0-1 0 0,-1 0 1 0 0,2 0-1 0 0,-1-1 1 0 0,0 0-1 0 0,1 0 1 0 0,0 0-1 0 0,5 3 1 0 0,-8-7 8 0 0,5 0 1 0 0,-5 1 5 0 0,0-1-1 0 0,0 0 1 0 0,0 0 0 0 0,0 0 0 0 0,0-1 0 0 0,0 1 0 0 0,0 0 0 0 0,0-1-1 0 0,0 1 1 0 0,-1-1 0 0 0,1 0 0 0 0,0 0 0 0 0,0 1 0 0 0,-1-1 0 0 0,3-2-1 0 0,3-1 11 0 0,-1-1-1 0 0,-1 1 0 0 0,1-1 1 0 0,-1 0-1 0 0,0-1 0 0 0,0 1 0 0 0,0-1 1 0 0,-1 0-1 0 0,0 0 0 0 0,0-1 1 0 0,-1 1-1 0 0,1-1 0 0 0,-2 0 0 0 0,1 0 1 0 0,-1 0-1 0 0,0 0 0 0 0,0 0 1 0 0,0-1-1 0 0,-1 1 0 0 0,-1 0 0 0 0,1-1 1 0 0,-1 1-1 0 0,0-1 0 0 0,-1 1 1 0 0,0 0-1 0 0,-3-14 0 0 0,1 12 49 0 0,-1 1 0 0 0,1 0 0 0 0,-1 0-1 0 0,-1 0 1 0 0,0 1 0 0 0,0-1 0 0 0,0 1 0 0 0,-1 0-1 0 0,-10-10 1 0 0,13 15-116 0 0,0 0 0 0 0,1 0 0 0 0,-1 0 0 0 0,0 0 0 0 0,0 1 0 0 0,0-1 0 0 0,0 1 0 0 0,-1 0 0 0 0,1-1 0 0 0,0 1 0 0 0,0 1 0 0 0,-5-2 0 0 0,5 2-194 0 0,0 0-1 0 0,0 1 0 0 0,1-1 1 0 0,-1 0-1 0 0,0 1 0 0 0,1-1 0 0 0,-1 1 1 0 0,0 0-1 0 0,1 0 0 0 0,-1 0 1 0 0,1 0-1 0 0,-1 1 0 0 0,1-1 1 0 0,0 1-1 0 0,0-1 0 0 0,-1 1 0 0 0,-1 3 1 0 0,-22 14-5449 0 0,20-15 4050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20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80 342 72 0 0,'0'0'2046'0'0,"-20"10"3983"0"0,17-10-5686 0 0,1 0 0 0 0,0-1 0 0 0,-1 0 0 0 0,1 1-1 0 0,-1-1 1 0 0,1 0 0 0 0,0 0 0 0 0,0 0-1 0 0,0-1 1 0 0,-1 1 0 0 0,1 0 0 0 0,0-1 0 0 0,1 1-1 0 0,-1-1 1 0 0,0 0 0 0 0,0 0 0 0 0,-1-2 0 0 0,0-2-76 0 0,0 1 0 0 0,0-1 0 0 0,1 0 0 0 0,0 0 1 0 0,0 0-1 0 0,-1-6 0 0 0,2-5-96 0 0,1 1-1 0 0,0 0 1 0 0,1-1 0 0 0,0 1-1 0 0,2 0 1 0 0,0 0-1 0 0,6-21 1 0 0,-7 33-165 0 0,0 1 0 0 0,-1 0 1 0 0,1 0-1 0 0,1-1 0 0 0,-1 1 1 0 0,0 1-1 0 0,1-1 0 0 0,0 0 0 0 0,-1 0 1 0 0,1 1-1 0 0,0 0 0 0 0,6-4 0 0 0,44-24 7 0 0,-47 27-7 0 0,-3 2-3 0 0,0 0 0 0 0,0-1 1 0 0,0 1-1 0 0,0 1 0 0 0,0-1 0 0 0,0 0 0 0 0,0 1 1 0 0,0 0-1 0 0,0-1 0 0 0,0 1 0 0 0,0 0 0 0 0,1 1 1 0 0,-1-1-1 0 0,0 1 0 0 0,0-1 0 0 0,0 1 0 0 0,0 0 1 0 0,0 0-1 0 0,0 0 0 0 0,0 0 0 0 0,-1 1 0 0 0,5 2 1 0 0,-2-1 6 0 0,0 0 1 0 0,-1 1-1 0 0,1 0 1 0 0,-1 0-1 0 0,0 1 1 0 0,0-1 0 0 0,0 1-1 0 0,6 10 1 0 0,-5-5 13 0 0,-1 1 1 0 0,0 0-1 0 0,-1 1 0 0 0,-1-1 1 0 0,1 0-1 0 0,-2 1 1 0 0,0-1-1 0 0,0 1 1 0 0,-1 0-1 0 0,0-1 1 0 0,-1 1-1 0 0,0-1 1 0 0,-1 1-1 0 0,-1-1 1 0 0,0 0-1 0 0,0 1 0 0 0,-1-1 1 0 0,-9 18-1 0 0,12-26 5 0 0,-1-1-1 0 0,1 1 0 0 0,-1-1 1 0 0,0 1-1 0 0,0-1 0 0 0,0 0 1 0 0,0 1-1 0 0,0-1 0 0 0,-1 0 1 0 0,1 0-1 0 0,0-1 0 0 0,-1 1 1 0 0,0-1-1 0 0,1 1 0 0 0,-1-1 1 0 0,0 0-1 0 0,0 0 0 0 0,0 0 0 0 0,1 0 1 0 0,-1 0-1 0 0,0-1 0 0 0,0 1 1 0 0,0-1-1 0 0,0 0 0 0 0,-1 0 1 0 0,1 0-1 0 0,0 0 0 0 0,0 0 1 0 0,-5-2-1 0 0,2 0 18 0 0,1 0-1 0 0,0 0 1 0 0,0-1-1 0 0,0 1 1 0 0,0-1 0 0 0,0 0-1 0 0,1 0 1 0 0,-1-1 0 0 0,1 0-1 0 0,0 1 1 0 0,0-1-1 0 0,0-1 1 0 0,1 1 0 0 0,-1 0-1 0 0,-2-7 1 0 0,0-1-60 0 0,0-1 0 0 0,2 0 0 0 0,-1 0 1 0 0,2 0-1 0 0,0 0 0 0 0,0 0 0 0 0,1-1 0 0 0,1 1 0 0 0,0-1 1 0 0,1 0-1 0 0,1 1 0 0 0,0-1 0 0 0,0 1 0 0 0,2-1 0 0 0,0 1 1 0 0,0 0-1 0 0,1 0 0 0 0,7-16 0 0 0,-8 25 7 0 0,-1 0 0 0 0,1 0 0 0 0,0 1 0 0 0,0-1 0 0 0,0 1 0 0 0,1 0 0 0 0,-1 0 0 0 0,1 0 0 0 0,-1 0 0 0 0,1 1 0 0 0,0-1 0 0 0,0 1 0 0 0,0 0 0 0 0,1 0-1 0 0,-1 1 1 0 0,0-1 0 0 0,1 1 0 0 0,-1 0 0 0 0,1 0 0 0 0,-1 1 0 0 0,1-1 0 0 0,-1 1 0 0 0,1 0 0 0 0,0 0 0 0 0,-1 0 0 0 0,1 1 0 0 0,-1 0 0 0 0,1 0 0 0 0,-1 0 0 0 0,1 0 0 0 0,5 3 0 0 0,-7-2 8 0 0,-1 0 0 0 0,1-1 1 0 0,-1 1-1 0 0,1 0 0 0 0,-1 0 1 0 0,0 0-1 0 0,0 1 0 0 0,0-1 0 0 0,0 1 1 0 0,-1-1-1 0 0,1 1 0 0 0,-1-1 1 0 0,1 1-1 0 0,-1 0 0 0 0,0 0 0 0 0,0-1 1 0 0,1 5-1 0 0,1 51-4537 0 0,-3-40 854 0 0,0-11 1764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2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927 12 156 0 0,'18'-11'10029'0'0,"-23"32"-9200"0"0,-1 0 0 0 0,-16 40 0 0 0,9-27-265 0 0,0 6-56 0 0,-7 44 0 0 0,1-7-307 0 0,15-57-191 0 0,0 1 1 0 0,1-1 0 0 0,2 1-1 0 0,0 29 1 0 0,1 54-76 0 0,6-10 230 0 0,-12-37-10 0 0,6-56-135 0 0,-19 29 1076 0 0,13-26-859 0 0,0-1 0 0 0,0 0 0 0 0,-1 0-1 0 0,1 0 1 0 0,0-1 0 0 0,-1 0 0 0 0,0 0 0 0 0,-12 1 0 0 0,18-3-186 0 0,-1 0 59 0 0,1 0-107 0 0,0 1 1 0 0,0-1 0 0 0,-1 0 0 0 0,1 0 0 0 0,0 0 0 0 0,0 0 0 0 0,0-1-1 0 0,0 1 1 0 0,0 0 0 0 0,-1 0 0 0 0,1-1 0 0 0,0 1 0 0 0,0 0 0 0 0,0-1-1 0 0,0 1 1 0 0,0-1 0 0 0,0 0 0 0 0,0 1 0 0 0,0-1 0 0 0,0 0 0 0 0,0 1-1 0 0,1-1 1 0 0,-1 0 0 0 0,0 0 0 0 0,0 0 0 0 0,0-1 0 0 0,-21-60-94 0 0,21 61 73 0 0,-5-22-831 0 0,3 75 426 0 0,3-51 410 0 0,-3 11-27 0 0,3-10 35 0 0,-4 5 8 0 0,0 1 0 0 0,0-1 0 0 0,0 0 0 0 0,0 0 0 0 0,-1-1 0 0 0,-11 12 0 0 0,15-17 5 0 0,-1-1 0 0 0,1 1 0 0 0,0-1 0 0 0,-1 1 0 0 0,1-1-1 0 0,-1 1 1 0 0,1-1 0 0 0,-1 0 0 0 0,1 0 0 0 0,-1 1 0 0 0,1-1 0 0 0,-1 0 0 0 0,1 0-1 0 0,0-1 1 0 0,-1 1 0 0 0,1 0 0 0 0,-1 0 0 0 0,1-1 0 0 0,-1 1 0 0 0,1-1-1 0 0,-2 0 1 0 0,0 0-9 0 0,2 1 9 0 0,-14-10 49 0 0,14 10-57 0 0,-1-1 1 0 0,0 1 0 0 0,1-1 0 0 0,-1 0-1 0 0,1 1 1 0 0,0-1 0 0 0,-1 0 0 0 0,1 0-1 0 0,-1 0 1 0 0,1 0 0 0 0,0 0 0 0 0,0 0-1 0 0,0 0 1 0 0,0 0 0 0 0,-1 0 0 0 0,2-1-1 0 0,-1 1 1 0 0,0 0 0 0 0,0-1 0 0 0,0 1 0 0 0,0-3-1 0 0,-24-45 35 0 0,25 48-47 0 0,-4-16-24 0 0,4 16 29 0 0,0-12-432 0 0,-2 24 405 0 0,1-4-14 0 0,0-1 0 0 0,-1 1 0 0 0,1 0 1 0 0,-2 0-1 0 0,1-1 0 0 0,-1 1 0 0 0,0-1 0 0 0,0 0 0 0 0,-1 0 0 0 0,1 0 0 0 0,-9 9 0 0 0,8-10 41 0 0,-1-1 2 0 0,2-1 27 0 0,0 0 0 0 0,1 0 0 0 0,-1-1 0 0 0,-1 1-1 0 0,1-1 1 0 0,0 1 0 0 0,0-1 0 0 0,-1 0 0 0 0,-5 2 0 0 0,-1 0 69 0 0,10-4-53 0 0,-2 1-16 0 0,1-1 0 0 0,0 0 0 0 0,-1 1 0 0 0,1-1 0 0 0,0 0 0 0 0,-1 0 0 0 0,1 0 1 0 0,-1 0-1 0 0,1 0 0 0 0,-1 0 0 0 0,1-1 0 0 0,0 1 0 0 0,-1 0 0 0 0,1-1 1 0 0,0 1-1 0 0,-1-1 0 0 0,1 1 0 0 0,0-1 0 0 0,-2-1 0 0 0,2 1-19 0 0,0 0 1 0 0,0 0-1 0 0,0 0 0 0 0,0-1 1 0 0,0 1-1 0 0,0 0 0 0 0,0-1 0 0 0,0 1 1 0 0,0-1-1 0 0,1 1 0 0 0,-1-1 0 0 0,0 1 1 0 0,1-1-1 0 0,0 0 0 0 0,-1 1 1 0 0,1-4-1 0 0,-10-34 37 0 0,7 35-47 0 0,2 2 3 0 0,0 0 0 0 0,1 0 0 0 0,-1 0 0 0 0,0 0 0 0 0,1 0 1 0 0,-1 0-1 0 0,1 0 0 0 0,0 0 0 0 0,0 0 0 0 0,0 0 0 0 0,0 0 1 0 0,0 0-1 0 0,0 0 0 0 0,0 0 0 0 0,1-3 0 0 0,-3 3-253 0 0,-4 12 231 0 0,-35 52 98 0 0,4-25 91 0 0,36-36-144 0 0,1-1-15 0 0,0 0-1 0 0,0 1 1 0 0,-1-1-1 0 0,1 0 1 0 0,0 0-1 0 0,-1 1 1 0 0,1-1-1 0 0,-1 0 1 0 0,1 0-1 0 0,0 0 1 0 0,-1 1-1 0 0,1-1 1 0 0,-1 0-1 0 0,1 0 0 0 0,0 0 1 0 0,-1 0-1 0 0,1 0 1 0 0,-1 0-1 0 0,1 0 1 0 0,-1 0-1 0 0,1 0 1 0 0,-1 0-1 0 0,1 0 1 0 0,0 0-1 0 0,-1 0 1 0 0,1 0-1 0 0,-1-1 1 0 0,1 1-1 0 0,0 0 1 0 0,-1 0-1 0 0,1 0 1 0 0,-1-1-1 0 0,1 1 1 0 0,0 0-1 0 0,-1 0 1 0 0,1-1-1 0 0,0 1 1 0 0,-1 0-1 0 0,1-1 1 0 0,0 1-1 0 0,0 0 1 0 0,-1-1-1 0 0,1 1 1 0 0,-18-14 93 0 0,15 13-85 0 0,-11-25 4 0 0,11 19-33 0 0,1-6-9 0 0,2-14 19 0 0,-1-9 22 0 0,-1 34-78 0 0,0 11 41 0 0,1-6 25 0 0,1 0 5 0 0,-1 0-1 0 0,0 0 1 0 0,0 0 0 0 0,-1 0 0 0 0,1 0 0 0 0,-1-1 0 0 0,1 1 0 0 0,-1 0 0 0 0,-3 4 0 0 0,-1 1 25 0 0,4-5-15 0 0,0 0 0 0 0,-1 0 1 0 0,1 0-1 0 0,0-1 0 0 0,-1 1 1 0 0,0-1-1 0 0,0 0 0 0 0,0 0 0 0 0,1 0 1 0 0,-2 0-1 0 0,1 0 0 0 0,0-1 1 0 0,-4 2-1 0 0,-50 14 774 0 0,36-12-25 0 0,16-4-673 0 0,0 0 0 0 0,-1-1 0 0 0,1 0 0 0 0,0 0 0 0 0,-1 0-1 0 0,1-1 1 0 0,0 0 0 0 0,0 1 0 0 0,-1-2 0 0 0,1 1 0 0 0,-7-4 0 0 0,11 5-105 0 0,-1-2 2 0 0,1 1 1 0 0,0-1 0 0 0,0 0 0 0 0,0 0 0 0 0,0 1 0 0 0,0-1 0 0 0,0 0 0 0 0,0 0 0 0 0,1 0 0 0 0,-1 0 0 0 0,1 0 0 0 0,-1 0 0 0 0,1 0 0 0 0,0 0 0 0 0,0 0 0 0 0,0 0 0 0 0,0-1 0 0 0,0 1 0 0 0,0 0 0 0 0,1-3-1 0 0,0-23 3 0 0,1 19 30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30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766 0 300 0 0,'-42'63'8635'0'0,"-7"-3"-4012"0"0,-119 105-3534 0 0,60-62-74 0 0,-18 18-129 0 0,54-54 294 0 0,-76 92 0 0 0,129-138-949 0 0,14-17-176 0 0,0 1 0 0 0,1-1 0 0 0,0 1 0 0 0,0 0 0 0 0,1 0 0 0 0,-5 8 0 0 0,8-9-336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31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6 316 0 0,'-4'-6'9918'0'0,"16"25"-9408"0"0,2-1 0 0 0,0-1 0 0 0,1 0 0 0 0,27 23 0 0 0,-24-24-364 0 0,0 1 0 0 0,-2 1 1 0 0,0 1-1 0 0,16 23 0 0 0,51 106 708 0 0,-71-132-707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7:32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29 456 0 0,'-33'-29'13191'0'0,"19"64"-11655"0"0,-16 81-666 0 0,-41 125-302 0 0,24-78-291 0 0,46-162-277 0 0,0 1 1 0 0,0-1-1 0 0,1 1 0 0 0,-1 0 1 0 0,1-1-1 0 0,-1 1 1 0 0,1 0-1 0 0,-1-1 1 0 0,1 1-1 0 0,0 0 1 0 0,0-1-1 0 0,0 1 1 0 0,0 0-1 0 0,0 0 1 0 0,0-1-1 0 0,0 1 1 0 0,1 0-1 0 0,-1 1 1 0 0,1-2 3 0 0,0 0 0 0 0,-1-1 0 0 0,1 1 0 0 0,0-1 0 0 0,-1 1 0 0 0,1-1 0 0 0,0 1 0 0 0,0-1 0 0 0,-1 0 0 0 0,1 1 0 0 0,0-1 0 0 0,0 0 0 0 0,0 1 1 0 0,-1-1-1 0 0,1 0 0 0 0,0 0 0 0 0,0 0 0 0 0,0 0 0 0 0,0 0 0 0 0,0 0 0 0 0,-1 0 0 0 0,1 0 0 0 0,0 0 0 0 0,1-1 0 0 0,8-1 34 0 0,-1-1 0 0 0,1 0-1 0 0,-1-1 1 0 0,11-6 0 0 0,-14 7-41 0 0,115-48 148 0 0,53-27 95 0 0,-159 72-210 0 0,6-4 776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3:14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2017 0 96 0 0,'0'0'2646'0'0,"-29"39"4230"0"0,-38 29-1199 0 0,-51 26-2577 0 0,59-50-2560 0 0,-337 253 1633 0 0,299-232-1706 0 0,-3-5 0 0 0,-131 60 0 0 0,73-50 116 0 0,-2-6-1 0 0,-204 52 0 0 0,150-48 325 0 0,203-64-929 0 0,-1 3-731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3:15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7 312 0 0,'-8'-6'8174'0'0,"20"37"-7427"0"0,-2 1 1 0 0,-2 0-1 0 0,-1 1 0 0 0,-1 0 1 0 0,2 66-1 0 0,-3-29-337 0 0,3 45 675 0 0,-6-40-5642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38:06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1 220 0 0,'-58'1'8156'0'0,"57"-1"-7659"0"0,-11 13 1651 0 0,14 1-1972 0 0,1 0 1 0 0,0 0-1 0 0,1-1 1 0 0,1 1-1 0 0,0-1 1 0 0,0 0-1 0 0,2 0 1 0 0,13 21-1 0 0,-3-4-14 0 0,22 39 65 0 0,3-1 0 0 0,3-3-1 0 0,100 113 1 0 0,-106-131 824 0 0,-25-84-993 0 0,-12 31-56 0 0,24-62-4 0 0,3 1-1 0 0,41-69 1 0 0,8-15 197 0 0,-75 144-41 0 0,0 1 0 0 0,0 0 0 0 0,1-1 0 0 0,-1 1-1 0 0,2 0 1 0 0,5-7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3:16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15 260 0 0,'-6'-15'11864'0'0,"6"25"-11563"0"0,-1 0 0 0 0,-1 0 0 0 0,1-1-1 0 0,-1 1 1 0 0,-1-1 0 0 0,0 1-1 0 0,0-1 1 0 0,-1 0 0 0 0,0 0-1 0 0,-8 13 1 0 0,1-6-101 0 0,0-1-1 0 0,-1 0 0 0 0,0 0 1 0 0,-1-2-1 0 0,-16 14 1 0 0,-2-2 129 0 0,-1-1 1 0 0,-2-2 0 0 0,0-1-1 0 0,-59 27 1 0 0,55-30 190 0 0,-41 15 954 0 0,78-32-1463 0 0,1-1 1 0 0,-1 1-1 0 0,0-1 0 0 0,1 1 0 0 0,-1-1 0 0 0,1 1 0 0 0,-1-1 1 0 0,1 1-1 0 0,-1-1 0 0 0,1 1 0 0 0,-1 0 0 0 0,1-1 0 0 0,-1 1 1 0 0,1 0-1 0 0,0-1 0 0 0,0 1 0 0 0,-1 0 0 0 0,1 0 0 0 0,0-1 1 0 0,0 1-1 0 0,0 0 0 0 0,0 0 0 0 0,0-1 0 0 0,0 1 1 0 0,0 0-1 0 0,0 0 0 0 0,0 0 0 0 0,0-1 0 0 0,0 1 0 0 0,0 0 1 0 0,1 0-1 0 0,-1-1 0 0 0,0 1 0 0 0,0 0 0 0 0,1-1 0 0 0,-1 1 1 0 0,1 0-1 0 0,-1-1 0 0 0,0 1 0 0 0,1-1 0 0 0,0 2 0 0 0,21 25 110 0 0,33 3-145 0 0,2-2-1 0 0,69 22 1 0 0,29 14 1820 0 0,-147-67-3161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42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2939 340 0 0,'-20'16'8593'0'0,"23"-15"-8409"0"0,-1 0 0 0 0,0-1 0 0 0,0 1 0 0 0,1-1 0 0 0,-1 0 0 0 0,0 0 0 0 0,1 0 0 0 0,-1 0 0 0 0,0 0 0 0 0,1 0 0 0 0,-1 0 0 0 0,0-1 0 0 0,0 1 0 0 0,1-1 0 0 0,3-2-1 0 0,44-17 1117 0 0,-31 13-788 0 0,147-51 1693 0 0,-86 33-1517 0 0,143-68 0 0 0,449-258 745 0 0,-320 149 334 0 0,-225 124-1250 0 0,434-285 882 0 0,252-227-911 0 0,-239 178-420 0 0,-128 111-44 0 0,-346 244-40 0 0,3 3 1 0 0,179-66-1 0 0,-111 61-24 0 0,281-60 1 0 0,-424 114 30 0 0,39-9 7 0 0,0 3 1 0 0,2 4 0 0 0,125 0 0 0 0,-141 11 30 0 0,-17-3-15 0 0,0 2 1 0 0,-1 1-1 0 0,41 11 0 0 0,62 19 1392 0 0,-106-23-1320 0 0,-31-10-83 0 0,11 9 226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42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3 492 0 0,'13'-3'7962'0'0,"-12"4"-7768"0"0,-2 9 3811 0 0,-2-1-4107 0 0,2-6-521 0 0,-13 36 1309 0 0,-2-1-1 0 0,-2 0 0 0 0,-43 65 1 0 0,34-58-327 0 0,-2 0-195 0 0,18-29-379 0 0,1 0 0 0 0,0 0 0 0 0,1 1-1 0 0,0 1 1 0 0,2-1 0 0 0,-9 29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43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33 320 0 0,'14'-28'12249'0'0,"-9"24"-10214"0"0,24 40 713 0 0,42 46-1182 0 0,139 124 0 0 0,-209-205-1456 0 0,1 0 0 0 0,-1 0-1 0 0,0 0 1 0 0,0 0 0 0 0,1 0 0 0 0,-1 0 0 0 0,0 1 0 0 0,0-1 0 0 0,0 0 0 0 0,0 1-1 0 0,0-1 1 0 0,0 1 0 0 0,-1-1 0 0 0,1 1 0 0 0,0-1 0 0 0,-1 1 0 0 0,1 0-1 0 0,-1-1 1 0 0,0 1 0 0 0,1 0 0 0 0,-1-1 0 0 0,0 1 0 0 0,0 0 0 0 0,0-1-1 0 0,0 1 1 0 0,0 0 0 0 0,-1-1 0 0 0,1 3 0 0 0,-3 0 42 0 0,1 1-1 0 0,-1-1 1 0 0,0 0 0 0 0,-1 0 0 0 0,1 0-1 0 0,0 0 1 0 0,-1-1 0 0 0,-5 5 0 0 0,0-1-21 0 0,-1 1 0 0 0,0-1 0 0 0,0-1 0 0 0,0 0 0 0 0,-1 0 0 0 0,1-1 0 0 0,-1-1 0 0 0,-1 0 0 0 0,1 0 0 0 0,0-1 0 0 0,-24 3 0 0 0,-2-2 593 0 0,-1-3-1 0 0,-54-4 0 0 0,47 1-57 0 0,-48 3-1 0 0,53 7-3674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45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5793 4398 348 0 0,'2'15'3315'0'0,"-3"15"1963"0"0,-4-22-4872 0 0,1 1-1 0 0,-2-1 0 0 0,1-1 1 0 0,-1 1-1 0 0,-1-1 0 0 0,1 0 0 0 0,-1 0 1 0 0,0-1-1 0 0,-1 0 0 0 0,1 0 0 0 0,-16 8 1 0 0,-7 8 231 0 0,7-5-253 0 0,-1-2 0 0 0,0-1 0 0 0,-1-1 0 0 0,0 0 0 0 0,-1-2 1 0 0,0-1-1 0 0,-1-2 0 0 0,0 0 0 0 0,-1-2 0 0 0,1-1 0 0 0,-1-1 0 0 0,-44 1 0 0 0,-154 17 223 0 0,125-10-408 0 0,1-4-1 0 0,-111-6 0 0 0,88-13 69 0 0,1-6 1 0 0,1-5-1 0 0,-179-56 0 0 0,265 66-158 0 0,0-2 1 0 0,2-1-1 0 0,0-2 1 0 0,0-1-1 0 0,2-1 1 0 0,0-2-1 0 0,2-1 1 0 0,0-1-1 0 0,1-2 1 0 0,2-1-1 0 0,0 0 1 0 0,2-2-1 0 0,-36-55 1 0 0,5 1-4 0 0,-55-86 16 0 0,-9-57-26 0 0,101 186-86 0 0,3-1 0 0 0,2 0-1 0 0,-17-82 1 0 0,12 11-16 0 0,-5-210 1 0 0,31 169-13 0 0,52-288 1 0 0,3-16 112 0 0,-59 348 2 0 0,-4 1-1 0 0,-5-1 1 0 0,-5 1 0 0 0,-45-202 0 0 0,37 229-24 0 0,-41-148 110 0 0,47 194-143 0 0,-1 0 0 0 0,-2 1 0 0 0,-1 0-1 0 0,-31-46 1 0 0,5 22 40 0 0,-2 2-1 0 0,-3 2 1 0 0,-98-86-1 0 0,-185-111 334 0 0,277 217-308 0 0,0 2 0 0 0,-3 3 0 0 0,0 2 0 0 0,-2 2 1 0 0,0 3-1 0 0,-1 3 0 0 0,-1 2 0 0 0,-1 3 0 0 0,-62-5 0 0 0,9 8-64 0 0,0 5 1 0 0,0 5-1 0 0,-226 29 1 0 0,247-11-49 0 0,0 4 0 0 0,1 3 0 0 0,-139 60 0 0 0,87-31 7 0 0,-81 34 3 0 0,192-71-32 0 0,0 2-1 0 0,-30 24 1 0 0,0 0 60 0 0,43-29-1282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46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92 0 0,'-17'-9'10787'0'0,"16"9"-10495"0"0,4 25 2224 0 0,23 40-2368 0 0,0-16 249 0 0,-5-7-32 0 0,3 0 1 0 0,1-1-1 0 0,35 42 0 0 0,-45-62 419 0 0,-9-11-1705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47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49 208 0 0,'-15'-21'3988'0'0,"14"18"-3135"0"0,-1 0-1 0 0,1 1 1 0 0,-1-1-1 0 0,0 1 1 0 0,0-1-1 0 0,0 1 1 0 0,0 0-1 0 0,0-1 1 0 0,-4-1 1131 0 0,-7 54 138 0 0,-2 22-927 0 0,-4-2 0 0 0,-2 1 0 0 0,-4-2 0 0 0,-55 110 0 0 0,75-170-1139 0 0,-12 36 74 0 0,17-42-137 0 0,0-2 7 0 0,0 0 0 0 0,0 0 1 0 0,0-1-1 0 0,0 1 1 0 0,1 0-1 0 0,-1-1 0 0 0,0 1 1 0 0,0 0-1 0 0,1-1 1 0 0,-1 1-1 0 0,0 0 0 0 0,1-1 1 0 0,-1 1-1 0 0,1-1 1 0 0,-1 1-1 0 0,0-1 1 0 0,1 1-1 0 0,-1-1 0 0 0,1 1 1 0 0,0-1-1 0 0,-1 1 1 0 0,1-1-1 0 0,-1 0 0 0 0,1 1 1 0 0,0-1-1 0 0,-1 0 1 0 0,1 0-1 0 0,0 1 0 0 0,-1-1 1 0 0,1 0-1 0 0,0 0 1 0 0,0 0-1 0 0,36 0 30 0 0,39-19 194 0 0,-71 18-181 0 0,98-38 777 0 0,-69 25-456 0 0,0 2-1 0 0,46-11 1 0 0,-32 6 256 0 0,-47 16-530 0 0,12-5 2342 0 0,-3 3-3305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54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1163 2574 448 0 0,'-8'11'20194'0'0,"8"-12"-19997"0"0,-22-12 2374 0 0,-17-16-440 0 0,-246-183 2665 0 0,93 74-2366 0 0,120 82-2430 0 0,-98-98 0 0 0,139 122 0 0 0,2-1 0 0 0,2-2 0 0 0,1-1 0 0 0,1-1 0 0 0,-23-49 0 0 0,8-4 0 0 0,3-3 0 0 0,-43-175 0 0 0,69 221 0 0 0,3 0 0 0 0,2 0 0 0 0,1-1 0 0 0,3 0 0 0 0,2 0 0 0 0,2 0 0 0 0,2 1 0 0 0,3-1 0 0 0,1 1 0 0 0,2 0 0 0 0,2 1 0 0 0,3 0 0 0 0,26-59 0 0 0,-18 60 0 0 0,2 0 0 0 0,1 2 0 0 0,3 1 0 0 0,54-62 0 0 0,49-35 0 0 0,-114 124 0 0 0,0-1 0 0 0,1 2 0 0 0,1 1 0 0 0,0 0 0 0 0,1 2 0 0 0,23-11 0 0 0,-20 15 0 0 0,-1 0 0 0 0,1 2 0 0 0,0 0 0 0 0,0 2 0 0 0,1 1 0 0 0,-1 0 0 0 0,1 2 0 0 0,-1 1 0 0 0,1 1 0 0 0,-1 1 0 0 0,0 1 0 0 0,0 1 0 0 0,0 1 0 0 0,-1 1 0 0 0,0 1 0 0 0,36 18 0 0 0,-28-4 0 0 0,-1 1 0 0 0,-1 1 0 0 0,-1 1 0 0 0,37 43 0 0 0,-52-55 0 0 0,0 0 0 0 0,-2 1 0 0 0,1 0 0 0 0,-2 0 0 0 0,0 2 0 0 0,-1-1 0 0 0,0 1 0 0 0,12 33 0 0 0,-15-26 0 0 0,-2 0 0 0 0,0 1 0 0 0,-2-1 0 0 0,0 1 0 0 0,-2-1 0 0 0,-1 1 0 0 0,-4 31 0 0 0,-7 15 0 0 0,-22 77 0 0 0,27-121-58 0 0,-1 1 0 0 0,-1-1 1 0 0,-1 0-1 0 0,-1-1 0 0 0,-2-1 0 0 0,-24 38 0 0 0,35-58-942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56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243 424 312 0 0,'-13'-10'6290'0'0,"12"9"-5897"0"0,1 0 0 0 0,-1 0 0 0 0,1 0 0 0 0,0 0 0 0 0,-1 0 0 0 0,1 0 0 0 0,-1-2 0 0 0,2-33 4698 0 0,1 27-4418 0 0,0 0-1 0 0,0 1 0 0 0,1-1 1 0 0,0 1-1 0 0,7-13 1 0 0,18-23 779 0 0,34-40 1 0 0,-48 68-1322 0 0,1 0-1 0 0,0 1 1 0 0,1 1 0 0 0,1 0 0 0 0,25-15-1 0 0,-24 18-110 0 0,1 1 0 0 0,0 1 0 0 0,1 1-1 0 0,0 1 1 0 0,0 0 0 0 0,1 2 0 0 0,-1 0-1 0 0,1 1 1 0 0,0 1 0 0 0,1 1-1 0 0,-1 1 1 0 0,0 1 0 0 0,1 1 0 0 0,-1 1-1 0 0,0 0 1 0 0,0 2 0 0 0,0 1 0 0 0,-1 0-1 0 0,1 1 1 0 0,-1 2 0 0 0,-1 0 0 0 0,1 1-1 0 0,-1 0 1 0 0,34 25 0 0 0,-51-33-20 0 0,14 9 6 0 0,0 2 1 0 0,-1-1-1 0 0,0 2 0 0 0,-1 0 1 0 0,0 1-1 0 0,-1 0 1 0 0,-1 1-1 0 0,0 0 0 0 0,15 27 1 0 0,-10-8 47 0 0,-2 1-1 0 0,21 70 1 0 0,-30-83-19 0 0,-1 1 0 0 0,-1 0 0 0 0,-1 0 0 0 0,-1 0 0 0 0,-1 0 0 0 0,-3 26 0 0 0,-4 2 25 0 0,-3-1-1 0 0,-2 0 0 0 0,-2 0 1 0 0,-2-1-1 0 0,-2 0 0 0 0,-25 46 1 0 0,5-24 346 0 0,-3-1-1 0 0,-2-2 1 0 0,-62 72 0 0 0,-133 134 2827 0 0,197-235-2695 0 0,4-5-304 0 0,-38 50 0 0 0,-94 121 61 0 0,63-51-98 0 0,40-54-149 0 0,22-31-54 0 0,-56 123 0 0 0,64-121-247 0 0,32-66 727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57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20 937 104 0 0,'-14'31'17824'0'0,"15"-31"-17686"0"0,-3-25 3259 0 0,6-34-2614 0 0,-3 53-24 0 0,7-109 1655 0 0,-5 0-1 0 0,-13-131 0 0 0,7 137-1784 0 0,4 72-357 0 0,-6-43 0 0 0,2 39-87 0 0,3-48-1 0 0,0 45-627 0 0,0 42-67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0:53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12 436 0 0,'-13'-11'8541'0'0,"12"11"-8200"0"0,-3 18 3686 0 0,3 1-4161 0 0,-51 307 3483 0 0,11-81-1639 0 0,39-235-2165 0 0,-4 49 1656 0 0,6-57-1888 0 0,0 1 0 0 0,0-1-1 0 0,1 1 1 0 0,-1-1 0 0 0,0 1 0 0 0,1-1-1 0 0,0 0 1 0 0,-1 1 0 0 0,1-1 0 0 0,2 5-1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58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74 246 32 0 0,'-56'-6'11888'0'0,"38"0"-6150"0"0,255-36-3050 0 0,-55 5-1669 0 0,20 12 197 0 0,400 3 1 0 0,-487 26-1052 0 0,144-2 226 0 0,-94-14 252 0 0,207-41 1 0 0,-336 46-511 0 0,1 0 3 0 0,46-14 0 0 0,-75 18-122 0 0,-6 2-13 0 0,24-1 10 0 0,-12 2-7 0 0,32-7 54 0 0,-45 7-53 0 0,19 2-1111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59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217 1 28 0 0,'-6'14'11553'0'0,"-20"47"-10225"0"0,-21 57-40 0 0,-45 171 0 0 0,53-128-528 0 0,36-154-509 0 0,0 0-1871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5:59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17 372 0 0,'21'-16'11533'0'0,"-20"17"-11396"0"0,15 36 2905 0 0,122 463 1662 0 0,-127-466-4487 0 0,-8-27-337 0 0,0 0-1 0 0,-1 1 1 0 0,0-1 0 0 0,0 1-1 0 0,1 13 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0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71 232 0 0,'-59'10'17375'0'0,"68"-13"-17054"0"0,8 0 665 0 0,1 1 0 0 0,-1 0 0 0 0,29 2 1 0 0,11 0-322 0 0,435-53 2946 0 0,-411 35-2732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255 28 252 0 0,'-14'-27'15293'0'0,"5"40"-15053"0"0,1 1-1 0 0,0 0 0 0 0,1 1 0 0 0,0 0 0 0 0,2 0 0 0 0,-9 30 0 0 0,-19 46-21 0 0,-3-5-92 0 0,3 1 1 0 0,-25 108-1 0 0,49-164-100 0 0,4-16-18 0 0,4-12-119 0 0,-1-1 0 0 0,1 1 0 0 0,0 0 0 0 0,0 0 0 0 0,1 0 0 0 0,-1 0 0 0 0,0 0 0 0 0,1 0 0 0 0,0 5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2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39 104 0 0,'1'-2'593'0'0,"0"-1"0"0"0,-1 1-1 0 0,1 0 1 0 0,0-1 0 0 0,0 1 0 0 0,0 0 0 0 0,1 0-1 0 0,-1 0 1 0 0,0 0 0 0 0,1 0 0 0 0,-1 0 0 0 0,1 0 0 0 0,0 0-1 0 0,0 1 1 0 0,3-4 0 0 0,-4 5-366 0 0,1-1 0 0 0,-1 1 1 0 0,0-1-1 0 0,1 1 0 0 0,-1 0 1 0 0,1 0-1 0 0,-1-1 0 0 0,0 1 0 0 0,1 0 1 0 0,-1 0-1 0 0,0 0 0 0 0,1 1 0 0 0,-1-1 1 0 0,1 0-1 0 0,-1 0 0 0 0,0 1 0 0 0,1-1 1 0 0,-1 1-1 0 0,0-1 0 0 0,2 2 0 0 0,2 1-28 0 0,-1 0 0 0 0,1 1 0 0 0,-1-1 0 0 0,0 1 0 0 0,0 0-1 0 0,0 0 1 0 0,-1 0 0 0 0,1 1 0 0 0,-1-1 0 0 0,0 1 0 0 0,-1 0-1 0 0,4 6 1 0 0,9 30 570 0 0,-2 1 0 0 0,15 78 0 0 0,0 3 214 0 0,-23-108-823 0 0,-2 0 0 0 0,0 1 0 0 0,1 26 0 0 0,-1-36-65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2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47 197 116 0 0,'-10'-5'1065'0'0,"8"4"-601"0"0,0 1 1 0 0,0-1-1 0 0,0 0 1 0 0,0 0-1 0 0,0 0 1 0 0,0 0 0 0 0,0 0-1 0 0,0 0 1 0 0,0-1-1 0 0,1 1 1 0 0,-1-1-1 0 0,1 1 1 0 0,-1-1-1 0 0,1 1 1 0 0,-1-1-1 0 0,1 0 1 0 0,0 0-1 0 0,0 0 1 0 0,0 0-1 0 0,0 0 1 0 0,0 0 0 0 0,0-3 659 0 0,35-22 2306 0 0,-1 16-2841 0 0,-1 0 0 0 0,1 2 0 0 0,1 1 0 0 0,-1 2 0 0 0,1 2 0 0 0,39-1 0 0 0,57-10 434 0 0,-115 13-667 0 0,31-8-1774 0 0,-43 8 971 0 0,0 1 0 0 0,-1 0 1 0 0,1-1-1 0 0,-1 1 1 0 0,1-1-1 0 0,-1 0 0 0 0,0 0 1 0 0,0 0-1 0 0,0 0 0 0 0,0 0 1 0 0,0-1-1 0 0,0 1 0 0 0,-1 0 1 0 0,3-4-1 0 0,3-10-1839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4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16 643 76 0 0,'-8'11'12077'0'0,"3"-31"-7671"0"0,2 1-4598 0 0,15-172 3831 0 0,-1 0-107 0 0,-9 149-2823 0 0,1 0 0 0 0,10-40-1 0 0,-4 17-161 0 0,-9 64-489 0 0,-3 22-68 0 0,6-15 9 0 0,-1-1 0 0 0,0 1 1 0 0,0 0-1 0 0,-1 0 0 0 0,0 0 0 0 0,0 0 0 0 0,0 1 0 0 0,-1 9 0 0 0,2 7 0 0 0,3 37-2 0 0,-2 0 0 0 0,-7 68-1 0 0,1-6 2 0 0,-4 110 17 0 0,-2-45-18 0 0,5-140-21 0 0,4-46 20 0 0,0 9-7 0 0,0 8 39 0 0,0-17-9 0 0,0 8 208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5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55 586 32 0 0,'-6'2'648'0'0,"1"0"-1"0"0,-1 1 1 0 0,1 0 0 0 0,0-1-1 0 0,0 2 1 0 0,0-1 0 0 0,1 0 0 0 0,-9 9 690 0 0,34 1-419 0 0,-7-15-819 0 0,-1-1-1 0 0,1 0 0 0 0,-1-1 1 0 0,0 0-1 0 0,0-1 1 0 0,17-9-1 0 0,77-48 69 0 0,-69 38-99 0 0,415-262 11 0 0,-160 84-3696 0 0,-260 179 2780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6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1 228 0 0,'0'0'87'0'0,"0"0"0"0"0,-1 0 0 0 0,1 0-1 0 0,0 0 1 0 0,-1 0 0 0 0,1 0 0 0 0,0 0 0 0 0,-1 1-1 0 0,1-1 1 0 0,0 0 0 0 0,-1 0 0 0 0,1 0 0 0 0,0 1 0 0 0,0-1-1 0 0,-1 0 1 0 0,1 0 0 0 0,0 0 0 0 0,0 1 0 0 0,-1-1 0 0 0,1 0-1 0 0,0 1 1 0 0,0-1 0 0 0,0 0 0 0 0,-1 1 0 0 0,1-1 0 0 0,0 0-1 0 0,0 1 1 0 0,0-1 0 0 0,0 0 0 0 0,0 1 0 0 0,0-1 0 0 0,0 0-1 0 0,0 1 1 0 0,0-1 0 0 0,0 0 0 0 0,0 1 0 0 0,0-1-1 0 0,0 0 1 0 0,0 1 0 0 0,0 0 0 0 0,15 10 1457 0 0,28 5-777 0 0,-41-15-639 0 0,94 29 505 0 0,-1 5 0 0 0,-3 4 0 0 0,0 3 0 0 0,97 64 0 0 0,-156-82-435 0 0,0 2 1 0 0,-2 2-1 0 0,-1 0 1 0 0,48 62-1 0 0,-73-85-165 0 0,0 1 0 0 0,1-1-1 0 0,-1 0 1 0 0,1 0-1 0 0,0-1 1 0 0,0 0 0 0 0,0 0-1 0 0,1 0 1 0 0,13 5 0 0 0,-17-8-468 0 0,1 0 0 0 0,0 0 0 0 0,-1 0 1 0 0,1-1-1 0 0,0 1 0 0 0,-1-1 0 0 0,1 0 1 0 0,4 0-1 0 0,0-2-730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0:53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1 200 0 0,'-2'0'365'0'0,"-1"0"-1"0"0,1 1 1 0 0,0-1-1 0 0,-1 1 1 0 0,1 0-1 0 0,0-1 1 0 0,0 1 0 0 0,0 0-1 0 0,0 0 1 0 0,0 0-1 0 0,0 1 1 0 0,0-1-1 0 0,0 0 1 0 0,0 1 0 0 0,0-1-1 0 0,1 1 1 0 0,-1 0-1 0 0,-1 1 1 0 0,3-1-225 0 0,-1 0-1 0 0,1-1 1 0 0,0 1 0 0 0,0 0-1 0 0,0 0 1 0 0,0-1 0 0 0,0 1-1 0 0,1 0 1 0 0,-1-1 0 0 0,0 1 0 0 0,1 0-1 0 0,-1-1 1 0 0,1 1 0 0 0,0-1-1 0 0,0 1 1 0 0,-1 0 0 0 0,1-1-1 0 0,0 0 1 0 0,0 1 0 0 0,0-1 0 0 0,1 0-1 0 0,-1 1 1 0 0,0-1 0 0 0,0 0-1 0 0,2 1 1 0 0,4 4 31 0 0,0-1 0 0 0,0 1 0 0 0,0-2 0 0 0,0 1 0 0 0,1-1-1 0 0,0 0 1 0 0,0-1 0 0 0,0 1 0 0 0,0-2 0 0 0,0 1 0 0 0,12 1 0 0 0,17 2 291 0 0,49 3 1 0 0,-43-5-170 0 0,-15-1-204 0 0,16 1-547 0 0,-14-2-4388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09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3 260 0 0,'-3'-3'6716'0'0,"3"55"-5800"0"0,1 8-203 0 0,-2-1 1 0 0,-11 66-1 0 0,9-60 538 0 0,3-64-1196 0 0,2 9-430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56:11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72 571 316 0 0,'-48'-2'7833'0'0,"30"4"-3027"0"0,35 1-3829 0 0,37 2-1009 0 0,-22-5 139 0 0,437 15 631 0 0,-386-8 5182 0 0,-309-25-2914 0 0,-96-3-1324 0 0,215 18-1648 0 0,106 3-85 0 0,-4 3-207 0 0,5-2 256 0 0,1-1-1 0 0,-1 1 0 0 0,0-1 0 0 0,0 1 1 0 0,0-1-1 0 0,0 1 0 0 0,0-1 0 0 0,1 0 1 0 0,-1 1-1 0 0,0-1 0 0 0,0 1 0 0 0,1-1 0 0 0,-1 0 1 0 0,0 1-1 0 0,0-1 0 0 0,1 0 0 0 0,-1 1 1 0 0,1-1-1 0 0,-1 0 0 0 0,0 0 0 0 0,1 1 1 0 0,-1-1-1 0 0,0 0 0 0 0,1 0 0 0 0,-1 0 1 0 0,1 1-1 0 0,-1-1 0 0 0,1 0 0 0 0,-1 0 1 0 0,1 0-1 0 0,-1 0 0 0 0,1 0 0 0 0,-1 0 0 0 0,0 0 1 0 0,2 0-1 0 0,72 17-107 0 0,111 11 1 0 0,-53-10 88 0 0,16 2 424 0 0,-147-20-374 0 0,7-1 410 0 0,-29-13-406 0 0,-1 0 1 0 0,0 2-1 0 0,-1 1 0 0 0,-1 0 0 0 0,1 2 0 0 0,-27-7 0 0 0,-7 1-48 0 0,55 14 10 0 0,-14-7-32 0 0,12 6 27 0 0,3 2 2 0 0,-8-19-187 0 0,11-29 131 0 0,11-60 0 0 0,-6 60 63 0 0,1-63 1 0 0,-7 69 116 0 0,9-61-1 0 0,-8 53 5 0 0,-2 49-125 0 0,4-9-1916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0:54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1 352 0 0,'-31'10'6147'0'0,"31"-6"-5877"0"0,0 1-1 0 0,1-1 1 0 0,-1 1-1 0 0,1 0 1 0 0,0-1 0 0 0,0 0-1 0 0,0 1 1 0 0,1-1-1 0 0,-1 0 1 0 0,1 0-1 0 0,0 1 1 0 0,1-2-1 0 0,-1 1 1 0 0,1 0 0 0 0,3 4-1 0 0,6 14 387 0 0,3 9-167 0 0,14 28 437 0 0,-2 2 0 0 0,34 117 0 0 0,-33-83-140 0 0,-25-88-718 0 0,2 2 18 0 0,-2-3-40 0 0,-1-2-14 0 0,0 0 3 0 0,-1-1-10 0 0,-1-2-8 0 0,0 0 0 0 0,1 0 0 0 0,-1 0 0 0 0,0 0 0 0 0,1 0-1 0 0,-1 0 1 0 0,1 0 0 0 0,-1 0 0 0 0,1 0 0 0 0,-1 0 0 0 0,1 0-1 0 0,0 0 1 0 0,-1-1 0 0 0,1 1 0 0 0,0 0 0 0 0,0 0 0 0 0,-1-1-1 0 0,1 1 1 0 0,0-1 0 0 0,0 1 0 0 0,0 0 0 0 0,0-1 0 0 0,0 0-1 0 0,0 1 1 0 0,0-1 0 0 0,0 0 0 0 0,1 1 0 0 0,0-1 138 0 0,32-34 597 0 0,6-12-348 0 0,65-95 0 0 0,-62 79-92 0 0,-4 8 300 0 0,-10 14-1037 0 0,-10 13-2897 0 0,-16 21 788 0 0,-3 1 364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6:58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68 0 0,'-17'1'11890'0'0,"15"0"-11416"0"0,-1 9-76 0 0,0 1 0 0 0,1-1 0 0 0,1 1 0 0 0,0 0 0 0 0,0-1 0 0 0,1 1 0 0 0,1 13 0 0 0,-1 23 144 0 0,-9 233 470 0 0,13-268-2515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6-20T18:46:59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46 316 0 0,'-31'15'8728'0'0,"53"-26"-4955"0"0,-3 3-3773 0 0,0 0 0 0 0,0 0-1 0 0,1 2 1 0 0,0 1 0 0 0,0 0 0 0 0,0 1-1 0 0,1 2 1 0 0,0 0 0 0 0,-1 1 0 0 0,32 2 0 0 0,-31 2-4879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8B1C2-ABA1-8A93-589A-767D682AC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4AA218-EAA0-7CE9-F27C-F51B19E60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10654-F79F-2686-DBD0-715B7000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E2DE3F-FA8D-2360-1FB6-9A7CB94B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118F00-2711-253D-5600-4F8B3978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C6A48-6ADF-429B-BC14-DCB7D18C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5BC8C7-D491-25F3-E732-28CFE7BB6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C38EDE-24E1-1F72-7358-90AE5B5E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9CE26B-9881-67DC-899E-AFB76929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E82BD-59EF-0E47-78F2-77BFEEA4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03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5933F3-6E5F-9F4A-1080-4CF69EBFD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4F5D89-F9FB-AE2E-059A-654D219C5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4039DF-76D4-79D2-E1BB-8BEE6B04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278C9-2679-CE6D-39FA-7616E482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25CC0B-82DA-CCFC-7905-04226238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0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CEE50-A457-E12D-4D93-98EBC962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CF9CB-18D5-C5FF-B935-7FDE5B1B4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73799-2D4C-C3AD-4758-6C9C2DEF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6C565D-1D50-3C4E-3BD2-5AC869D5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987FA-0E21-919B-9CD1-9AF8E21C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3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54159-6569-00C7-33C4-E10298B9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9AF946-9177-9E38-9012-1C16240E8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27D39-BAD7-573C-7A18-92A0E443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9B0EA-1CFB-38AE-3687-B9A559DC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B2A30B-7A85-762C-231E-770874C1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0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D6853-D714-90F3-9017-D2B59331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FA443B-E7B7-0C8C-4865-B572C8A7F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8B49C43-342F-7834-4066-0D03914E5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AEF148-9952-0427-E894-EB8A75E1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7E782A-1B6E-3908-82BE-1EFDC373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5AB71D-55E1-8672-3372-0AF298FF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76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4DCC8-F9DC-0591-53A7-E8E4042E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7F6986-7F27-43E9-A845-383E87BC9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6DF88B-BA69-71F8-A632-6A5EBF33F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1F9A67-03DE-464B-9A08-971403E13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B8E2BCB-A57D-FF1E-DFC7-49492EC54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5819DE-D050-8148-8875-D2B5DEB9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03ADDA-1B4F-3FB8-5392-5EAD128E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9BADB1-1241-4680-F2AF-10B25490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4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1E710-CF64-F769-3F63-CCE4BDC8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AB4403-4316-D1AC-633C-CC46E3C8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13AE5E-57D0-BC01-5099-002884A9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C8163C-2CCB-25AB-FA1E-56E9E599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1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C4392F-1CFE-FE32-60DD-633D4243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EFFB34-2813-F189-9213-9A37139B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F1C6B5-1625-1974-97EA-6FE1BF15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158BB-2CAD-00A0-7DEF-BD1F4BA9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E481C-47C5-F872-59B7-0B7A7CC4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83067D-DC4C-B651-705E-1E9B29A06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3A902B-F1EE-7147-40AE-9B40DCC3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A9F049-0797-14BC-D839-B106F2AB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C1421E-5DAD-E37F-62AB-D940E22C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68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75CA-658B-BA16-0B4D-D1749056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96CFEA-BD7E-1E73-94BE-D4B6664E6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D11BD-78C6-E3E7-B4C3-7B0CECFD6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9C3BA-6725-E1F2-F385-251E902A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C59C6E-D970-4657-D83F-C3C20CE3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A01604-F62B-77EF-2E58-B01895DB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9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444D7A-7079-205E-DE4E-D40E2566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AE162C-1018-DBB1-7F4E-9AB454EA1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C2001-96EC-A96D-C444-94207ABFF7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DE22FF-F1DC-4CFA-9AE4-4EF41273575F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EA3BB6-34AF-0987-C4F6-3F72EF14B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95038-2B8D-6EA6-F9D1-F44E1271D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1674BE-B996-478F-B9CE-E3981EE58B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59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customXml" Target="../ink/ink56.xml"/><Relationship Id="rId21" Type="http://schemas.openxmlformats.org/officeDocument/2006/relationships/image" Target="../media/image31.png"/><Relationship Id="rId42" Type="http://schemas.openxmlformats.org/officeDocument/2006/relationships/customXml" Target="../ink/ink20.xml"/><Relationship Id="rId47" Type="http://schemas.openxmlformats.org/officeDocument/2006/relationships/image" Target="../media/image44.png"/><Relationship Id="rId63" Type="http://schemas.openxmlformats.org/officeDocument/2006/relationships/image" Target="../media/image52.png"/><Relationship Id="rId68" Type="http://schemas.openxmlformats.org/officeDocument/2006/relationships/customXml" Target="../ink/ink33.xml"/><Relationship Id="rId84" Type="http://schemas.openxmlformats.org/officeDocument/2006/relationships/image" Target="../media/image64.png"/><Relationship Id="rId89" Type="http://schemas.openxmlformats.org/officeDocument/2006/relationships/customXml" Target="../ink/ink42.xml"/><Relationship Id="rId112" Type="http://schemas.openxmlformats.org/officeDocument/2006/relationships/image" Target="../media/image78.png"/><Relationship Id="rId16" Type="http://schemas.openxmlformats.org/officeDocument/2006/relationships/customXml" Target="../ink/ink7.xml"/><Relationship Id="rId107" Type="http://schemas.openxmlformats.org/officeDocument/2006/relationships/customXml" Target="../ink/ink51.xml"/><Relationship Id="rId11" Type="http://schemas.openxmlformats.org/officeDocument/2006/relationships/image" Target="../media/image26.png"/><Relationship Id="rId32" Type="http://schemas.openxmlformats.org/officeDocument/2006/relationships/customXml" Target="../ink/ink15.xml"/><Relationship Id="rId37" Type="http://schemas.openxmlformats.org/officeDocument/2006/relationships/image" Target="../media/image39.png"/><Relationship Id="rId53" Type="http://schemas.openxmlformats.org/officeDocument/2006/relationships/image" Target="../media/image47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61.png"/><Relationship Id="rId102" Type="http://schemas.openxmlformats.org/officeDocument/2006/relationships/image" Target="../media/image73.png"/><Relationship Id="rId123" Type="http://schemas.openxmlformats.org/officeDocument/2006/relationships/customXml" Target="../ink/ink59.xml"/><Relationship Id="rId128" Type="http://schemas.openxmlformats.org/officeDocument/2006/relationships/image" Target="../media/image86.png"/><Relationship Id="rId5" Type="http://schemas.openxmlformats.org/officeDocument/2006/relationships/image" Target="../media/image22.png"/><Relationship Id="rId90" Type="http://schemas.openxmlformats.org/officeDocument/2006/relationships/image" Target="../media/image67.png"/><Relationship Id="rId95" Type="http://schemas.openxmlformats.org/officeDocument/2006/relationships/customXml" Target="../ink/ink45.xml"/><Relationship Id="rId22" Type="http://schemas.openxmlformats.org/officeDocument/2006/relationships/customXml" Target="../ink/ink10.xml"/><Relationship Id="rId27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55.png"/><Relationship Id="rId113" Type="http://schemas.openxmlformats.org/officeDocument/2006/relationships/customXml" Target="../ink/ink54.xml"/><Relationship Id="rId118" Type="http://schemas.openxmlformats.org/officeDocument/2006/relationships/image" Target="../media/image81.png"/><Relationship Id="rId80" Type="http://schemas.openxmlformats.org/officeDocument/2006/relationships/image" Target="../media/image62.png"/><Relationship Id="rId85" Type="http://schemas.openxmlformats.org/officeDocument/2006/relationships/customXml" Target="../ink/ink40.xml"/><Relationship Id="rId12" Type="http://schemas.openxmlformats.org/officeDocument/2006/relationships/customXml" Target="../ink/ink5.xml"/><Relationship Id="rId17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customXml" Target="../ink/ink18.xml"/><Relationship Id="rId59" Type="http://schemas.openxmlformats.org/officeDocument/2006/relationships/image" Target="../media/image50.png"/><Relationship Id="rId103" Type="http://schemas.openxmlformats.org/officeDocument/2006/relationships/customXml" Target="../ink/ink49.xml"/><Relationship Id="rId108" Type="http://schemas.openxmlformats.org/officeDocument/2006/relationships/image" Target="../media/image76.png"/><Relationship Id="rId124" Type="http://schemas.openxmlformats.org/officeDocument/2006/relationships/image" Target="../media/image84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58.png"/><Relationship Id="rId91" Type="http://schemas.openxmlformats.org/officeDocument/2006/relationships/customXml" Target="../ink/ink43.xml"/><Relationship Id="rId9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32.png"/><Relationship Id="rId28" Type="http://schemas.openxmlformats.org/officeDocument/2006/relationships/customXml" Target="../ink/ink13.xml"/><Relationship Id="rId49" Type="http://schemas.openxmlformats.org/officeDocument/2006/relationships/image" Target="../media/image45.png"/><Relationship Id="rId114" Type="http://schemas.openxmlformats.org/officeDocument/2006/relationships/image" Target="../media/image79.png"/><Relationship Id="rId119" Type="http://schemas.openxmlformats.org/officeDocument/2006/relationships/customXml" Target="../ink/ink57.xml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53.png"/><Relationship Id="rId81" Type="http://schemas.openxmlformats.org/officeDocument/2006/relationships/customXml" Target="../ink/ink38.xml"/><Relationship Id="rId86" Type="http://schemas.openxmlformats.org/officeDocument/2006/relationships/image" Target="../media/image65.png"/><Relationship Id="rId13" Type="http://schemas.openxmlformats.org/officeDocument/2006/relationships/image" Target="../media/image27.png"/><Relationship Id="rId18" Type="http://schemas.openxmlformats.org/officeDocument/2006/relationships/customXml" Target="../ink/ink8.xml"/><Relationship Id="rId39" Type="http://schemas.openxmlformats.org/officeDocument/2006/relationships/image" Target="../media/image40.png"/><Relationship Id="rId109" Type="http://schemas.openxmlformats.org/officeDocument/2006/relationships/customXml" Target="../ink/ink52.xml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48.png"/><Relationship Id="rId76" Type="http://schemas.openxmlformats.org/officeDocument/2006/relationships/customXml" Target="../ink/ink37.xml"/><Relationship Id="rId97" Type="http://schemas.openxmlformats.org/officeDocument/2006/relationships/customXml" Target="../ink/ink46.xml"/><Relationship Id="rId104" Type="http://schemas.openxmlformats.org/officeDocument/2006/relationships/image" Target="../media/image74.png"/><Relationship Id="rId120" Type="http://schemas.openxmlformats.org/officeDocument/2006/relationships/image" Target="../media/image82.png"/><Relationship Id="rId125" Type="http://schemas.openxmlformats.org/officeDocument/2006/relationships/customXml" Target="../ink/ink60.xml"/><Relationship Id="rId7" Type="http://schemas.openxmlformats.org/officeDocument/2006/relationships/image" Target="../media/image23.png"/><Relationship Id="rId71" Type="http://schemas.openxmlformats.org/officeDocument/2006/relationships/image" Target="../media/image56.png"/><Relationship Id="rId92" Type="http://schemas.openxmlformats.org/officeDocument/2006/relationships/image" Target="../media/image68.png"/><Relationship Id="rId2" Type="http://schemas.openxmlformats.org/officeDocument/2006/relationships/image" Target="../media/image20.png"/><Relationship Id="rId29" Type="http://schemas.openxmlformats.org/officeDocument/2006/relationships/image" Target="../media/image3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43.png"/><Relationship Id="rId66" Type="http://schemas.openxmlformats.org/officeDocument/2006/relationships/customXml" Target="../ink/ink32.xml"/><Relationship Id="rId87" Type="http://schemas.openxmlformats.org/officeDocument/2006/relationships/customXml" Target="../ink/ink41.xml"/><Relationship Id="rId110" Type="http://schemas.openxmlformats.org/officeDocument/2006/relationships/image" Target="../media/image77.png"/><Relationship Id="rId115" Type="http://schemas.openxmlformats.org/officeDocument/2006/relationships/customXml" Target="../ink/ink55.xml"/><Relationship Id="rId61" Type="http://schemas.openxmlformats.org/officeDocument/2006/relationships/image" Target="../media/image51.png"/><Relationship Id="rId82" Type="http://schemas.openxmlformats.org/officeDocument/2006/relationships/image" Target="../media/image63.png"/><Relationship Id="rId19" Type="http://schemas.openxmlformats.org/officeDocument/2006/relationships/image" Target="../media/image3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38.png"/><Relationship Id="rId56" Type="http://schemas.openxmlformats.org/officeDocument/2006/relationships/customXml" Target="../ink/ink27.xml"/><Relationship Id="rId77" Type="http://schemas.openxmlformats.org/officeDocument/2006/relationships/image" Target="../media/image59.png"/><Relationship Id="rId100" Type="http://schemas.openxmlformats.org/officeDocument/2006/relationships/image" Target="../media/image72.png"/><Relationship Id="rId105" Type="http://schemas.openxmlformats.org/officeDocument/2006/relationships/customXml" Target="../ink/ink50.xml"/><Relationship Id="rId126" Type="http://schemas.openxmlformats.org/officeDocument/2006/relationships/image" Target="../media/image85.png"/><Relationship Id="rId8" Type="http://schemas.openxmlformats.org/officeDocument/2006/relationships/customXml" Target="../ink/ink4.xml"/><Relationship Id="rId51" Type="http://schemas.openxmlformats.org/officeDocument/2006/relationships/image" Target="../media/image46.png"/><Relationship Id="rId72" Type="http://schemas.openxmlformats.org/officeDocument/2006/relationships/customXml" Target="../ink/ink35.xml"/><Relationship Id="rId93" Type="http://schemas.openxmlformats.org/officeDocument/2006/relationships/customXml" Target="../ink/ink44.xml"/><Relationship Id="rId98" Type="http://schemas.openxmlformats.org/officeDocument/2006/relationships/image" Target="../media/image71.png"/><Relationship Id="rId121" Type="http://schemas.openxmlformats.org/officeDocument/2006/relationships/customXml" Target="../ink/ink58.xml"/><Relationship Id="rId3" Type="http://schemas.openxmlformats.org/officeDocument/2006/relationships/image" Target="../media/image21.png"/><Relationship Id="rId25" Type="http://schemas.openxmlformats.org/officeDocument/2006/relationships/image" Target="../media/image33.png"/><Relationship Id="rId46" Type="http://schemas.openxmlformats.org/officeDocument/2006/relationships/customXml" Target="../ink/ink22.xml"/><Relationship Id="rId67" Type="http://schemas.openxmlformats.org/officeDocument/2006/relationships/image" Target="../media/image54.png"/><Relationship Id="rId116" Type="http://schemas.openxmlformats.org/officeDocument/2006/relationships/image" Target="../media/image80.png"/><Relationship Id="rId20" Type="http://schemas.openxmlformats.org/officeDocument/2006/relationships/customXml" Target="../ink/ink9.xml"/><Relationship Id="rId41" Type="http://schemas.openxmlformats.org/officeDocument/2006/relationships/image" Target="../media/image41.png"/><Relationship Id="rId62" Type="http://schemas.openxmlformats.org/officeDocument/2006/relationships/customXml" Target="../ink/ink30.xml"/><Relationship Id="rId83" Type="http://schemas.openxmlformats.org/officeDocument/2006/relationships/customXml" Target="../ink/ink39.xml"/><Relationship Id="rId88" Type="http://schemas.openxmlformats.org/officeDocument/2006/relationships/image" Target="../media/image66.png"/><Relationship Id="rId111" Type="http://schemas.openxmlformats.org/officeDocument/2006/relationships/customXml" Target="../ink/ink53.xml"/><Relationship Id="rId15" Type="http://schemas.openxmlformats.org/officeDocument/2006/relationships/image" Target="../media/image28.png"/><Relationship Id="rId36" Type="http://schemas.openxmlformats.org/officeDocument/2006/relationships/customXml" Target="../ink/ink17.xml"/><Relationship Id="rId57" Type="http://schemas.openxmlformats.org/officeDocument/2006/relationships/image" Target="../media/image49.png"/><Relationship Id="rId106" Type="http://schemas.openxmlformats.org/officeDocument/2006/relationships/image" Target="../media/image75.png"/><Relationship Id="rId127" Type="http://schemas.openxmlformats.org/officeDocument/2006/relationships/customXml" Target="../ink/ink61.xml"/><Relationship Id="rId10" Type="http://schemas.openxmlformats.org/officeDocument/2006/relationships/image" Target="../media/image25.png"/><Relationship Id="rId31" Type="http://schemas.openxmlformats.org/officeDocument/2006/relationships/image" Target="../media/image36.png"/><Relationship Id="rId52" Type="http://schemas.openxmlformats.org/officeDocument/2006/relationships/customXml" Target="../ink/ink25.xml"/><Relationship Id="rId73" Type="http://schemas.openxmlformats.org/officeDocument/2006/relationships/image" Target="../media/image57.png"/><Relationship Id="rId78" Type="http://schemas.openxmlformats.org/officeDocument/2006/relationships/image" Target="../media/image60.png"/><Relationship Id="rId94" Type="http://schemas.openxmlformats.org/officeDocument/2006/relationships/image" Target="../media/image69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83.png"/><Relationship Id="rId4" Type="http://schemas.openxmlformats.org/officeDocument/2006/relationships/customXml" Target="../ink/ink2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7" name="Image 1396">
            <a:extLst>
              <a:ext uri="{FF2B5EF4-FFF2-40B4-BE49-F238E27FC236}">
                <a16:creationId xmlns:a16="http://schemas.microsoft.com/office/drawing/2014/main" id="{336AF80D-22D9-9CB4-6E36-AAD84BBFA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08" y="27566"/>
            <a:ext cx="2206943" cy="2237426"/>
          </a:xfrm>
          <a:prstGeom prst="rect">
            <a:avLst/>
          </a:prstGeom>
        </p:spPr>
      </p:pic>
      <p:pic>
        <p:nvPicPr>
          <p:cNvPr id="1399" name="Image 1398">
            <a:extLst>
              <a:ext uri="{FF2B5EF4-FFF2-40B4-BE49-F238E27FC236}">
                <a16:creationId xmlns:a16="http://schemas.microsoft.com/office/drawing/2014/main" id="{8CC48109-D7D2-DBF9-8FBF-2E21ADA7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" y="0"/>
            <a:ext cx="4276517" cy="6858000"/>
          </a:xfrm>
          <a:prstGeom prst="rect">
            <a:avLst/>
          </a:prstGeom>
        </p:spPr>
      </p:pic>
      <p:pic>
        <p:nvPicPr>
          <p:cNvPr id="1401" name="Image 1400">
            <a:extLst>
              <a:ext uri="{FF2B5EF4-FFF2-40B4-BE49-F238E27FC236}">
                <a16:creationId xmlns:a16="http://schemas.microsoft.com/office/drawing/2014/main" id="{187E533C-53D3-8B65-4348-40370DF9C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589" y="0"/>
            <a:ext cx="5580411" cy="6858000"/>
          </a:xfrm>
          <a:prstGeom prst="rect">
            <a:avLst/>
          </a:prstGeom>
        </p:spPr>
      </p:pic>
      <p:sp>
        <p:nvSpPr>
          <p:cNvPr id="1409" name="ZoneTexte 1408">
            <a:extLst>
              <a:ext uri="{FF2B5EF4-FFF2-40B4-BE49-F238E27FC236}">
                <a16:creationId xmlns:a16="http://schemas.microsoft.com/office/drawing/2014/main" id="{E4C14DB9-E242-9231-33A7-8C2CDD861CEA}"/>
              </a:ext>
            </a:extLst>
          </p:cNvPr>
          <p:cNvSpPr txBox="1"/>
          <p:nvPr/>
        </p:nvSpPr>
        <p:spPr>
          <a:xfrm>
            <a:off x="0" y="5537751"/>
            <a:ext cx="5310446" cy="67884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OpenDyslexic" pitchFamily="50" charset="0"/>
              <a:buChar char="-"/>
            </a:pPr>
            <a:r>
              <a:rPr lang="fr-FR" sz="1800" kern="100" dirty="0">
                <a:solidFill>
                  <a:srgbClr val="FF0000"/>
                </a:solidFill>
                <a:effectLst/>
                <a:latin typeface="OpenDyslexic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Ce mètre en colère, et faire justice soi-même </a:t>
            </a:r>
            <a:endParaRPr lang="fr-F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1" name="ZoneTexte 1410">
            <a:extLst>
              <a:ext uri="{FF2B5EF4-FFF2-40B4-BE49-F238E27FC236}">
                <a16:creationId xmlns:a16="http://schemas.microsoft.com/office/drawing/2014/main" id="{F2D629F1-5236-A21F-3DDB-D60400D75870}"/>
              </a:ext>
            </a:extLst>
          </p:cNvPr>
          <p:cNvSpPr txBox="1"/>
          <p:nvPr/>
        </p:nvSpPr>
        <p:spPr>
          <a:xfrm>
            <a:off x="6096000" y="5389570"/>
            <a:ext cx="6143624" cy="97520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OpenDyslexic" pitchFamily="50" charset="0"/>
              <a:buChar char="-"/>
            </a:pPr>
            <a:r>
              <a:rPr lang="fr-FR" sz="1800" kern="100" dirty="0">
                <a:solidFill>
                  <a:srgbClr val="FF0000"/>
                </a:solidFill>
                <a:effectLst/>
                <a:latin typeface="OpenDyslexic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Rester placide en se disant que Dieu jugera, donc je n’ai aucune raison de me révoltée</a:t>
            </a:r>
            <a:endParaRPr lang="fr-F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01" name="Encre 1500">
                <a:extLst>
                  <a:ext uri="{FF2B5EF4-FFF2-40B4-BE49-F238E27FC236}">
                    <a16:creationId xmlns:a16="http://schemas.microsoft.com/office/drawing/2014/main" id="{F9B7DA77-C569-3015-217E-E58B811C0A8C}"/>
                  </a:ext>
                </a:extLst>
              </p14:cNvPr>
              <p14:cNvContentPartPr/>
              <p14:nvPr/>
            </p14:nvContentPartPr>
            <p14:xfrm>
              <a:off x="5382660" y="3541590"/>
              <a:ext cx="19800" cy="23760"/>
            </p14:xfrm>
          </p:contentPart>
        </mc:Choice>
        <mc:Fallback>
          <p:pic>
            <p:nvPicPr>
              <p:cNvPr id="1501" name="Encre 1500">
                <a:extLst>
                  <a:ext uri="{FF2B5EF4-FFF2-40B4-BE49-F238E27FC236}">
                    <a16:creationId xmlns:a16="http://schemas.microsoft.com/office/drawing/2014/main" id="{F9B7DA77-C569-3015-217E-E58B811C0A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4660" y="3523950"/>
                <a:ext cx="554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1" name="Groupe 1510">
            <a:extLst>
              <a:ext uri="{FF2B5EF4-FFF2-40B4-BE49-F238E27FC236}">
                <a16:creationId xmlns:a16="http://schemas.microsoft.com/office/drawing/2014/main" id="{D07E8FB0-792E-451C-7860-CC614DA84631}"/>
              </a:ext>
            </a:extLst>
          </p:cNvPr>
          <p:cNvGrpSpPr/>
          <p:nvPr/>
        </p:nvGrpSpPr>
        <p:grpSpPr>
          <a:xfrm>
            <a:off x="3971716" y="2686028"/>
            <a:ext cx="3006326" cy="2628900"/>
            <a:chOff x="4102239" y="2267442"/>
            <a:chExt cx="3006326" cy="2628900"/>
          </a:xfrm>
        </p:grpSpPr>
        <p:sp>
          <p:nvSpPr>
            <p:cNvPr id="1412" name="Rectangle 1411">
              <a:extLst>
                <a:ext uri="{FF2B5EF4-FFF2-40B4-BE49-F238E27FC236}">
                  <a16:creationId xmlns:a16="http://schemas.microsoft.com/office/drawing/2014/main" id="{90674A56-C51A-CD86-8B41-CAB885B6D88E}"/>
                </a:ext>
              </a:extLst>
            </p:cNvPr>
            <p:cNvSpPr/>
            <p:nvPr/>
          </p:nvSpPr>
          <p:spPr>
            <a:xfrm>
              <a:off x="4108190" y="2267442"/>
              <a:ext cx="3000375" cy="26289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10" name="Image 1509">
              <a:extLst>
                <a:ext uri="{FF2B5EF4-FFF2-40B4-BE49-F238E27FC236}">
                  <a16:creationId xmlns:a16="http://schemas.microsoft.com/office/drawing/2014/main" id="{B46E2AF6-1BC6-6D64-95DD-BF54C7F2E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2239" y="2280931"/>
              <a:ext cx="2890122" cy="2615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373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" grpId="0" animBg="1"/>
      <p:bldP spid="14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9773524-F2A6-1312-F725-E7C3362353CE}"/>
              </a:ext>
            </a:extLst>
          </p:cNvPr>
          <p:cNvGrpSpPr/>
          <p:nvPr/>
        </p:nvGrpSpPr>
        <p:grpSpPr>
          <a:xfrm>
            <a:off x="0" y="17802"/>
            <a:ext cx="7872413" cy="3695700"/>
            <a:chOff x="600074" y="1514475"/>
            <a:chExt cx="7872413" cy="369570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A94FCA94-AC7B-4ACD-1C94-58F4C5D4FA3F}"/>
                </a:ext>
              </a:extLst>
            </p:cNvPr>
            <p:cNvSpPr/>
            <p:nvPr/>
          </p:nvSpPr>
          <p:spPr>
            <a:xfrm>
              <a:off x="600074" y="1514475"/>
              <a:ext cx="7872413" cy="3695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FADD16F-1830-2BE9-714A-1542CFA9E9BF}"/>
                </a:ext>
              </a:extLst>
            </p:cNvPr>
            <p:cNvSpPr txBox="1"/>
            <p:nvPr/>
          </p:nvSpPr>
          <p:spPr>
            <a:xfrm>
              <a:off x="2928935" y="1696044"/>
              <a:ext cx="3214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rPr>
                <a:t>A l’époque de David 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BA3130-9B39-ABAF-1FDF-0DD162CED089}"/>
              </a:ext>
            </a:extLst>
          </p:cNvPr>
          <p:cNvGrpSpPr/>
          <p:nvPr/>
        </p:nvGrpSpPr>
        <p:grpSpPr>
          <a:xfrm>
            <a:off x="800100" y="836952"/>
            <a:ext cx="7153275" cy="2095500"/>
            <a:chOff x="409574" y="914400"/>
            <a:chExt cx="7153275" cy="2095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B07715-B5D9-5A5D-76AD-F6184483A37A}"/>
                </a:ext>
              </a:extLst>
            </p:cNvPr>
            <p:cNvSpPr/>
            <p:nvPr/>
          </p:nvSpPr>
          <p:spPr>
            <a:xfrm>
              <a:off x="409574" y="914400"/>
              <a:ext cx="6419851" cy="20955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73993C0-1CAD-01AA-0B75-A0E137F934CF}"/>
                </a:ext>
              </a:extLst>
            </p:cNvPr>
            <p:cNvSpPr txBox="1"/>
            <p:nvPr/>
          </p:nvSpPr>
          <p:spPr>
            <a:xfrm>
              <a:off x="2000249" y="1046930"/>
              <a:ext cx="1866901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C00000"/>
                  </a:solidFill>
                </a:rPr>
                <a:t>en résumer: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C1C7446-5B9F-992D-000E-D5309F55DC2E}"/>
                </a:ext>
              </a:extLst>
            </p:cNvPr>
            <p:cNvSpPr txBox="1"/>
            <p:nvPr/>
          </p:nvSpPr>
          <p:spPr>
            <a:xfrm>
              <a:off x="409574" y="1464617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C00000"/>
                  </a:solidFill>
                </a:rPr>
                <a:t>- Le cœur de l’homme est corrompue 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80A83C7-1089-F815-6EED-BA5EEB829DEC}"/>
                </a:ext>
              </a:extLst>
            </p:cNvPr>
            <p:cNvSpPr txBox="1"/>
            <p:nvPr/>
          </p:nvSpPr>
          <p:spPr>
            <a:xfrm>
              <a:off x="409574" y="1865949"/>
              <a:ext cx="7153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C00000"/>
                  </a:solidFill>
                </a:rPr>
                <a:t>- Le psalmiste demande justice au près de Dieu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90BF02D-214D-554D-917B-79BB9B6F8490}"/>
                </a:ext>
              </a:extLst>
            </p:cNvPr>
            <p:cNvSpPr txBox="1"/>
            <p:nvPr/>
          </p:nvSpPr>
          <p:spPr>
            <a:xfrm>
              <a:off x="409574" y="2267280"/>
              <a:ext cx="5953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C00000"/>
                  </a:solidFill>
                </a:rPr>
                <a:t>- Il a confiance que cela va arriver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BA4A343E-0EF9-4B1E-7FC4-C3508764E94E}"/>
              </a:ext>
            </a:extLst>
          </p:cNvPr>
          <p:cNvSpPr txBox="1"/>
          <p:nvPr/>
        </p:nvSpPr>
        <p:spPr>
          <a:xfrm>
            <a:off x="8058150" y="1012123"/>
            <a:ext cx="226695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et aujourd'hui ? </a:t>
            </a:r>
          </a:p>
        </p:txBody>
      </p:sp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6A5B3082-E42D-5BF4-F24F-12F48952CB98}"/>
              </a:ext>
            </a:extLst>
          </p:cNvPr>
          <p:cNvSpPr/>
          <p:nvPr/>
        </p:nvSpPr>
        <p:spPr>
          <a:xfrm>
            <a:off x="8058150" y="1627034"/>
            <a:ext cx="2438400" cy="360393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Ce qui a changer: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E812330-B326-E13A-B5B7-9611B437A359}"/>
              </a:ext>
            </a:extLst>
          </p:cNvPr>
          <p:cNvSpPr/>
          <p:nvPr/>
        </p:nvSpPr>
        <p:spPr>
          <a:xfrm>
            <a:off x="542924" y="3713502"/>
            <a:ext cx="5800725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Une justice institutionnel plus développer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B3248D3-B387-5B86-9D0A-2C9E2545F490}"/>
              </a:ext>
            </a:extLst>
          </p:cNvPr>
          <p:cNvSpPr/>
          <p:nvPr/>
        </p:nvSpPr>
        <p:spPr>
          <a:xfrm>
            <a:off x="542924" y="4665051"/>
            <a:ext cx="5800725" cy="4191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- JESUS -</a:t>
            </a:r>
          </a:p>
        </p:txBody>
      </p:sp>
      <p:sp>
        <p:nvSpPr>
          <p:cNvPr id="16" name="Parchemin : horizontal 15">
            <a:extLst>
              <a:ext uri="{FF2B5EF4-FFF2-40B4-BE49-F238E27FC236}">
                <a16:creationId xmlns:a16="http://schemas.microsoft.com/office/drawing/2014/main" id="{7806C6EB-CEC5-ADB9-6458-D939EBA04780}"/>
              </a:ext>
            </a:extLst>
          </p:cNvPr>
          <p:cNvSpPr/>
          <p:nvPr/>
        </p:nvSpPr>
        <p:spPr>
          <a:xfrm>
            <a:off x="90486" y="5229225"/>
            <a:ext cx="6767514" cy="1429404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Mais moi, je vous dis: Aimez vos ennemis, bénissez ceux qui vous maudissent, faites du bien à ceux qui vous haïssent, et priez pour ceux qui vous maltraitent et qui vous persécutent</a:t>
            </a:r>
            <a:endParaRPr lang="fr-FR" dirty="0"/>
          </a:p>
        </p:txBody>
      </p:sp>
      <p:sp>
        <p:nvSpPr>
          <p:cNvPr id="17" name="Parchemin : horizontal 16">
            <a:extLst>
              <a:ext uri="{FF2B5EF4-FFF2-40B4-BE49-F238E27FC236}">
                <a16:creationId xmlns:a16="http://schemas.microsoft.com/office/drawing/2014/main" id="{C144A59A-9C0F-DBD3-6C21-584228CA35B9}"/>
              </a:ext>
            </a:extLst>
          </p:cNvPr>
          <p:cNvSpPr/>
          <p:nvPr/>
        </p:nvSpPr>
        <p:spPr>
          <a:xfrm>
            <a:off x="6515101" y="6040098"/>
            <a:ext cx="1314450" cy="618531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Matt:5.44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C15053D5-EB0C-898D-A775-9B26A5202D9E}"/>
              </a:ext>
            </a:extLst>
          </p:cNvPr>
          <p:cNvSpPr/>
          <p:nvPr/>
        </p:nvSpPr>
        <p:spPr>
          <a:xfrm>
            <a:off x="3176586" y="5046051"/>
            <a:ext cx="533400" cy="419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45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build="allAtOnce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9963A3-6967-63FA-89FA-4846D03BC130}"/>
              </a:ext>
            </a:extLst>
          </p:cNvPr>
          <p:cNvSpPr/>
          <p:nvPr/>
        </p:nvSpPr>
        <p:spPr>
          <a:xfrm>
            <a:off x="3800475" y="238125"/>
            <a:ext cx="4181475" cy="7429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deux sont t’il contradictoire ?</a:t>
            </a:r>
          </a:p>
        </p:txBody>
      </p:sp>
      <p:sp>
        <p:nvSpPr>
          <p:cNvPr id="5" name="Parchemin : horizontal 4">
            <a:extLst>
              <a:ext uri="{FF2B5EF4-FFF2-40B4-BE49-F238E27FC236}">
                <a16:creationId xmlns:a16="http://schemas.microsoft.com/office/drawing/2014/main" id="{81A87CD8-D51E-11D9-7639-06BFE4990A20}"/>
              </a:ext>
            </a:extLst>
          </p:cNvPr>
          <p:cNvSpPr/>
          <p:nvPr/>
        </p:nvSpPr>
        <p:spPr>
          <a:xfrm>
            <a:off x="8524875" y="1495425"/>
            <a:ext cx="3124200" cy="127635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 Aimer vos ennemis » </a:t>
            </a:r>
          </a:p>
          <a:p>
            <a:pPr algn="ctr"/>
            <a:r>
              <a:rPr lang="fr-FR" dirty="0" err="1"/>
              <a:t>matt</a:t>
            </a:r>
            <a:r>
              <a:rPr lang="fr-FR" dirty="0"/>
              <a:t> 5.44 </a:t>
            </a:r>
          </a:p>
        </p:txBody>
      </p:sp>
      <p:sp>
        <p:nvSpPr>
          <p:cNvPr id="6" name="Parchemin : horizontal 5">
            <a:extLst>
              <a:ext uri="{FF2B5EF4-FFF2-40B4-BE49-F238E27FC236}">
                <a16:creationId xmlns:a16="http://schemas.microsoft.com/office/drawing/2014/main" id="{2862D07A-0D7B-A07E-E34E-EB5A9C529FDE}"/>
              </a:ext>
            </a:extLst>
          </p:cNvPr>
          <p:cNvSpPr/>
          <p:nvPr/>
        </p:nvSpPr>
        <p:spPr>
          <a:xfrm>
            <a:off x="102711" y="1388550"/>
            <a:ext cx="3124200" cy="127635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«qu’el joie de voir les ennemis punis» </a:t>
            </a:r>
          </a:p>
          <a:p>
            <a:pPr algn="ctr"/>
            <a:r>
              <a:rPr lang="fr-FR" dirty="0"/>
              <a:t>psaume 58.11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84EAD11-C555-C37C-6B4A-45A103DAC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4" y="2683782"/>
            <a:ext cx="1737511" cy="184724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639F47C-55C7-F880-0112-0CBDC2B3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32" y="3074227"/>
            <a:ext cx="1341236" cy="1414395"/>
          </a:xfrm>
          <a:prstGeom prst="rect">
            <a:avLst/>
          </a:prstGeom>
        </p:spPr>
      </p:pic>
      <p:sp>
        <p:nvSpPr>
          <p:cNvPr id="39" name="Rectangle : carré corné 38">
            <a:extLst>
              <a:ext uri="{FF2B5EF4-FFF2-40B4-BE49-F238E27FC236}">
                <a16:creationId xmlns:a16="http://schemas.microsoft.com/office/drawing/2014/main" id="{64AEC52F-5005-EBF4-3E34-37F91C698F5F}"/>
              </a:ext>
            </a:extLst>
          </p:cNvPr>
          <p:cNvSpPr/>
          <p:nvPr/>
        </p:nvSpPr>
        <p:spPr>
          <a:xfrm>
            <a:off x="6292307" y="4165230"/>
            <a:ext cx="2666990" cy="2599817"/>
          </a:xfrm>
          <a:prstGeom prst="foldedCorner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Cascadia Code Light" panose="020B0609020000020004" pitchFamily="49" charset="0"/>
                <a:cs typeface="Cascadia Code Light" panose="020B0609020000020004" pitchFamily="49" charset="0"/>
              </a:rPr>
              <a:t>"c'est seulement en quand on admet la colère et la vengeance de Dieu envers ces ennemis comme une réalité valable que l'on peut pardonner et aimer ces ennemis" </a:t>
            </a:r>
          </a:p>
          <a:p>
            <a:pPr algn="ctr"/>
            <a:r>
              <a:rPr lang="fr-FR" sz="1400" b="1" dirty="0">
                <a:latin typeface="Cascadia Code Light" panose="020B0609020000020004" pitchFamily="49" charset="0"/>
                <a:cs typeface="Cascadia Code Light" panose="020B0609020000020004" pitchFamily="49" charset="0"/>
              </a:rPr>
              <a:t>(</a:t>
            </a:r>
            <a:r>
              <a:rPr lang="fr-FR" sz="1400" b="1" dirty="0" err="1">
                <a:latin typeface="Cascadia Code Light" panose="020B0609020000020004" pitchFamily="49" charset="0"/>
                <a:cs typeface="Cascadia Code Light" panose="020B0609020000020004" pitchFamily="49" charset="0"/>
              </a:rPr>
              <a:t>bonhoffer</a:t>
            </a:r>
            <a:r>
              <a:rPr lang="fr-FR" sz="1400" b="1" dirty="0">
                <a:latin typeface="Cascadia Code Light" panose="020B0609020000020004" pitchFamily="49" charset="0"/>
                <a:cs typeface="Cascadia Code Light" panose="020B0609020000020004" pitchFamily="49" charset="0"/>
              </a:rPr>
              <a:t>)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D658C3D-3D06-B745-7FBA-A1F87D7EC652}"/>
              </a:ext>
            </a:extLst>
          </p:cNvPr>
          <p:cNvGrpSpPr/>
          <p:nvPr/>
        </p:nvGrpSpPr>
        <p:grpSpPr>
          <a:xfrm>
            <a:off x="1624354" y="4778760"/>
            <a:ext cx="227880" cy="597960"/>
            <a:chOff x="9343680" y="5064510"/>
            <a:chExt cx="22788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0" name="Encre 39">
                  <a:extLst>
                    <a:ext uri="{FF2B5EF4-FFF2-40B4-BE49-F238E27FC236}">
                      <a16:creationId xmlns:a16="http://schemas.microsoft.com/office/drawing/2014/main" id="{8AE19FB8-69BD-C762-01D8-E200D7C235D0}"/>
                    </a:ext>
                  </a:extLst>
                </p14:cNvPr>
                <p14:cNvContentPartPr/>
                <p14:nvPr/>
              </p14:nvContentPartPr>
              <p14:xfrm>
                <a:off x="9458160" y="5064510"/>
                <a:ext cx="42120" cy="280800"/>
              </p14:xfrm>
            </p:contentPart>
          </mc:Choice>
          <mc:Fallback>
            <p:pic>
              <p:nvPicPr>
                <p:cNvPr id="40" name="Encre 39">
                  <a:extLst>
                    <a:ext uri="{FF2B5EF4-FFF2-40B4-BE49-F238E27FC236}">
                      <a16:creationId xmlns:a16="http://schemas.microsoft.com/office/drawing/2014/main" id="{8AE19FB8-69BD-C762-01D8-E200D7C235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40160" y="5046510"/>
                  <a:ext cx="77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1" name="Encre 40">
                  <a:extLst>
                    <a:ext uri="{FF2B5EF4-FFF2-40B4-BE49-F238E27FC236}">
                      <a16:creationId xmlns:a16="http://schemas.microsoft.com/office/drawing/2014/main" id="{C4B5E9B5-C340-1B7C-E32D-767F868B5C25}"/>
                    </a:ext>
                  </a:extLst>
                </p14:cNvPr>
                <p14:cNvContentPartPr/>
                <p14:nvPr/>
              </p14:nvContentPartPr>
              <p14:xfrm>
                <a:off x="9369240" y="5410470"/>
                <a:ext cx="200880" cy="16560"/>
              </p14:xfrm>
            </p:contentPart>
          </mc:Choice>
          <mc:Fallback>
            <p:pic>
              <p:nvPicPr>
                <p:cNvPr id="41" name="Encre 40">
                  <a:extLst>
                    <a:ext uri="{FF2B5EF4-FFF2-40B4-BE49-F238E27FC236}">
                      <a16:creationId xmlns:a16="http://schemas.microsoft.com/office/drawing/2014/main" id="{C4B5E9B5-C340-1B7C-E32D-767F868B5C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51600" y="5392830"/>
                  <a:ext cx="236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C30966B8-5360-48C0-92E8-580B7E48B603}"/>
                    </a:ext>
                  </a:extLst>
                </p14:cNvPr>
                <p14:cNvContentPartPr/>
                <p14:nvPr/>
              </p14:nvContentPartPr>
              <p14:xfrm>
                <a:off x="9343680" y="5441070"/>
                <a:ext cx="227880" cy="221400"/>
              </p14:xfrm>
            </p:contentPart>
          </mc:Choice>
          <mc:Fallback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C30966B8-5360-48C0-92E8-580B7E48B6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26040" y="5423430"/>
                  <a:ext cx="263520" cy="257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6" name="Image 95">
            <a:extLst>
              <a:ext uri="{FF2B5EF4-FFF2-40B4-BE49-F238E27FC236}">
                <a16:creationId xmlns:a16="http://schemas.microsoft.com/office/drawing/2014/main" id="{F07B8E5B-25CB-9618-5C30-A6DE47CF51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2117" y="5149200"/>
            <a:ext cx="1786283" cy="755970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82BA0A34-A72F-2D2E-B961-1096A4A9A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055" y="5390760"/>
            <a:ext cx="2639797" cy="1054699"/>
          </a:xfrm>
          <a:prstGeom prst="rect">
            <a:avLst/>
          </a:prstGeom>
        </p:spPr>
      </p:pic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09D0E81F-B36F-4A81-D0C0-FE62473B5C2C}"/>
              </a:ext>
            </a:extLst>
          </p:cNvPr>
          <p:cNvGrpSpPr/>
          <p:nvPr/>
        </p:nvGrpSpPr>
        <p:grpSpPr>
          <a:xfrm>
            <a:off x="9760800" y="4587750"/>
            <a:ext cx="197640" cy="471960"/>
            <a:chOff x="1912200" y="4511550"/>
            <a:chExt cx="19764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1162A3A3-1CCB-AD4B-CC91-D121B7EB943F}"/>
                    </a:ext>
                  </a:extLst>
                </p14:cNvPr>
                <p14:cNvContentPartPr/>
                <p14:nvPr/>
              </p14:nvContentPartPr>
              <p14:xfrm>
                <a:off x="2026320" y="4511550"/>
                <a:ext cx="43560" cy="255240"/>
              </p14:xfrm>
            </p:contentPart>
          </mc:Choice>
          <mc:Fallback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1162A3A3-1CCB-AD4B-CC91-D121B7EB94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8320" y="4493910"/>
                  <a:ext cx="79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9" name="Encre 98">
                  <a:extLst>
                    <a:ext uri="{FF2B5EF4-FFF2-40B4-BE49-F238E27FC236}">
                      <a16:creationId xmlns:a16="http://schemas.microsoft.com/office/drawing/2014/main" id="{44FD0A79-2251-3A86-6320-38EB005EB8CE}"/>
                    </a:ext>
                  </a:extLst>
                </p14:cNvPr>
                <p14:cNvContentPartPr/>
                <p14:nvPr/>
              </p14:nvContentPartPr>
              <p14:xfrm>
                <a:off x="1915080" y="4774350"/>
                <a:ext cx="140040" cy="50760"/>
              </p14:xfrm>
            </p:contentPart>
          </mc:Choice>
          <mc:Fallback>
            <p:pic>
              <p:nvPicPr>
                <p:cNvPr id="99" name="Encre 98">
                  <a:extLst>
                    <a:ext uri="{FF2B5EF4-FFF2-40B4-BE49-F238E27FC236}">
                      <a16:creationId xmlns:a16="http://schemas.microsoft.com/office/drawing/2014/main" id="{44FD0A79-2251-3A86-6320-38EB005EB8C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97080" y="4756710"/>
                  <a:ext cx="175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947C12C1-A230-6EEF-D38E-FE369BA50E50}"/>
                    </a:ext>
                  </a:extLst>
                </p14:cNvPr>
                <p14:cNvContentPartPr/>
                <p14:nvPr/>
              </p14:nvContentPartPr>
              <p14:xfrm>
                <a:off x="1912200" y="4773630"/>
                <a:ext cx="197640" cy="209880"/>
              </p14:xfrm>
            </p:contentPart>
          </mc:Choice>
          <mc:Fallback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947C12C1-A230-6EEF-D38E-FE369BA50E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4200" y="4755990"/>
                  <a:ext cx="23328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4" name="Encre 133">
                <a:extLst>
                  <a:ext uri="{FF2B5EF4-FFF2-40B4-BE49-F238E27FC236}">
                    <a16:creationId xmlns:a16="http://schemas.microsoft.com/office/drawing/2014/main" id="{6A02F0FB-62BC-BC79-40CE-0BBED66969C4}"/>
                  </a:ext>
                </a:extLst>
              </p14:cNvPr>
              <p14:cNvContentPartPr/>
              <p14:nvPr/>
            </p14:nvContentPartPr>
            <p14:xfrm>
              <a:off x="3707520" y="3885870"/>
              <a:ext cx="14040" cy="158040"/>
            </p14:xfrm>
          </p:contentPart>
        </mc:Choice>
        <mc:Fallback>
          <p:pic>
            <p:nvPicPr>
              <p:cNvPr id="134" name="Encre 133">
                <a:extLst>
                  <a:ext uri="{FF2B5EF4-FFF2-40B4-BE49-F238E27FC236}">
                    <a16:creationId xmlns:a16="http://schemas.microsoft.com/office/drawing/2014/main" id="{6A02F0FB-62BC-BC79-40CE-0BBED66969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89880" y="3867870"/>
                <a:ext cx="4968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9A9F2FCA-29C4-7C9F-3B40-EAB34EB25E1A}"/>
              </a:ext>
            </a:extLst>
          </p:cNvPr>
          <p:cNvGrpSpPr/>
          <p:nvPr/>
        </p:nvGrpSpPr>
        <p:grpSpPr>
          <a:xfrm>
            <a:off x="3592680" y="4165230"/>
            <a:ext cx="169200" cy="216000"/>
            <a:chOff x="3592680" y="4165230"/>
            <a:chExt cx="16920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5" name="Encre 134">
                  <a:extLst>
                    <a:ext uri="{FF2B5EF4-FFF2-40B4-BE49-F238E27FC236}">
                      <a16:creationId xmlns:a16="http://schemas.microsoft.com/office/drawing/2014/main" id="{F566B843-F808-FD14-609F-1A8FA508FA23}"/>
                    </a:ext>
                  </a:extLst>
                </p14:cNvPr>
                <p14:cNvContentPartPr/>
                <p14:nvPr/>
              </p14:nvContentPartPr>
              <p14:xfrm>
                <a:off x="3631560" y="4165230"/>
                <a:ext cx="106200" cy="21960"/>
              </p14:xfrm>
            </p:contentPart>
          </mc:Choice>
          <mc:Fallback>
            <p:pic>
              <p:nvPicPr>
                <p:cNvPr id="135" name="Encre 134">
                  <a:extLst>
                    <a:ext uri="{FF2B5EF4-FFF2-40B4-BE49-F238E27FC236}">
                      <a16:creationId xmlns:a16="http://schemas.microsoft.com/office/drawing/2014/main" id="{F566B843-F808-FD14-609F-1A8FA508FA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13920" y="4147590"/>
                  <a:ext cx="141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7C7B70C1-7D4F-D237-C1D3-7FD1A2D99718}"/>
                    </a:ext>
                  </a:extLst>
                </p14:cNvPr>
                <p14:cNvContentPartPr/>
                <p14:nvPr/>
              </p14:nvContentPartPr>
              <p14:xfrm>
                <a:off x="3592680" y="4196550"/>
                <a:ext cx="169200" cy="184680"/>
              </p14:xfrm>
            </p:contentPart>
          </mc:Choice>
          <mc:Fallback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7C7B70C1-7D4F-D237-C1D3-7FD1A2D997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4680" y="4178550"/>
                  <a:ext cx="20484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78591017-387B-B935-8F65-BE8BAAEAC908}"/>
              </a:ext>
            </a:extLst>
          </p:cNvPr>
          <p:cNvGrpSpPr/>
          <p:nvPr/>
        </p:nvGrpSpPr>
        <p:grpSpPr>
          <a:xfrm>
            <a:off x="3402960" y="4619910"/>
            <a:ext cx="459000" cy="558000"/>
            <a:chOff x="3402960" y="4619910"/>
            <a:chExt cx="459000" cy="55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8" name="Encre 137">
                  <a:extLst>
                    <a:ext uri="{FF2B5EF4-FFF2-40B4-BE49-F238E27FC236}">
                      <a16:creationId xmlns:a16="http://schemas.microsoft.com/office/drawing/2014/main" id="{F75FC916-EC6D-5485-374A-F8DC7920AC2E}"/>
                    </a:ext>
                  </a:extLst>
                </p14:cNvPr>
                <p14:cNvContentPartPr/>
                <p14:nvPr/>
              </p14:nvContentPartPr>
              <p14:xfrm>
                <a:off x="3402960" y="4619910"/>
                <a:ext cx="459000" cy="380880"/>
              </p14:xfrm>
            </p:contentPart>
          </mc:Choice>
          <mc:Fallback>
            <p:pic>
              <p:nvPicPr>
                <p:cNvPr id="138" name="Encre 137">
                  <a:extLst>
                    <a:ext uri="{FF2B5EF4-FFF2-40B4-BE49-F238E27FC236}">
                      <a16:creationId xmlns:a16="http://schemas.microsoft.com/office/drawing/2014/main" id="{F75FC916-EC6D-5485-374A-F8DC7920AC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5320" y="4601910"/>
                  <a:ext cx="4946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9" name="Encre 138">
                  <a:extLst>
                    <a:ext uri="{FF2B5EF4-FFF2-40B4-BE49-F238E27FC236}">
                      <a16:creationId xmlns:a16="http://schemas.microsoft.com/office/drawing/2014/main" id="{B0E2D0D5-1B75-9192-F9B7-65D4779C8144}"/>
                    </a:ext>
                  </a:extLst>
                </p14:cNvPr>
                <p14:cNvContentPartPr/>
                <p14:nvPr/>
              </p14:nvContentPartPr>
              <p14:xfrm>
                <a:off x="3504840" y="4857150"/>
                <a:ext cx="96120" cy="88200"/>
              </p14:xfrm>
            </p:contentPart>
          </mc:Choice>
          <mc:Fallback>
            <p:pic>
              <p:nvPicPr>
                <p:cNvPr id="139" name="Encre 138">
                  <a:extLst>
                    <a:ext uri="{FF2B5EF4-FFF2-40B4-BE49-F238E27FC236}">
                      <a16:creationId xmlns:a16="http://schemas.microsoft.com/office/drawing/2014/main" id="{B0E2D0D5-1B75-9192-F9B7-65D4779C81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6840" y="4839510"/>
                  <a:ext cx="131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0" name="Encre 139">
                  <a:extLst>
                    <a:ext uri="{FF2B5EF4-FFF2-40B4-BE49-F238E27FC236}">
                      <a16:creationId xmlns:a16="http://schemas.microsoft.com/office/drawing/2014/main" id="{78A41F2B-6536-EFC6-B437-C415E107B367}"/>
                    </a:ext>
                  </a:extLst>
                </p14:cNvPr>
                <p14:cNvContentPartPr/>
                <p14:nvPr/>
              </p14:nvContentPartPr>
              <p14:xfrm>
                <a:off x="3696360" y="4853910"/>
                <a:ext cx="83880" cy="85680"/>
              </p14:xfrm>
            </p:contentPart>
          </mc:Choice>
          <mc:Fallback>
            <p:pic>
              <p:nvPicPr>
                <p:cNvPr id="140" name="Encre 139">
                  <a:extLst>
                    <a:ext uri="{FF2B5EF4-FFF2-40B4-BE49-F238E27FC236}">
                      <a16:creationId xmlns:a16="http://schemas.microsoft.com/office/drawing/2014/main" id="{78A41F2B-6536-EFC6-B437-C415E107B36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78360" y="4836270"/>
                  <a:ext cx="119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41" name="Encre 140">
                  <a:extLst>
                    <a:ext uri="{FF2B5EF4-FFF2-40B4-BE49-F238E27FC236}">
                      <a16:creationId xmlns:a16="http://schemas.microsoft.com/office/drawing/2014/main" id="{DBCC20E0-65B5-0ABC-C290-01E2DFCFD3B4}"/>
                    </a:ext>
                  </a:extLst>
                </p14:cNvPr>
                <p14:cNvContentPartPr/>
                <p14:nvPr/>
              </p14:nvContentPartPr>
              <p14:xfrm>
                <a:off x="3818400" y="4811790"/>
                <a:ext cx="27000" cy="148680"/>
              </p14:xfrm>
            </p:contentPart>
          </mc:Choice>
          <mc:Fallback>
            <p:pic>
              <p:nvPicPr>
                <p:cNvPr id="141" name="Encre 140">
                  <a:extLst>
                    <a:ext uri="{FF2B5EF4-FFF2-40B4-BE49-F238E27FC236}">
                      <a16:creationId xmlns:a16="http://schemas.microsoft.com/office/drawing/2014/main" id="{DBCC20E0-65B5-0ABC-C290-01E2DFCFD3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0760" y="4793790"/>
                  <a:ext cx="62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42" name="Encre 141">
                  <a:extLst>
                    <a:ext uri="{FF2B5EF4-FFF2-40B4-BE49-F238E27FC236}">
                      <a16:creationId xmlns:a16="http://schemas.microsoft.com/office/drawing/2014/main" id="{B735E2E3-0E2A-6538-1E1B-F61675474BD1}"/>
                    </a:ext>
                  </a:extLst>
                </p14:cNvPr>
                <p14:cNvContentPartPr/>
                <p14:nvPr/>
              </p14:nvContentPartPr>
              <p14:xfrm>
                <a:off x="3814080" y="4915470"/>
                <a:ext cx="25920" cy="83160"/>
              </p14:xfrm>
            </p:contentPart>
          </mc:Choice>
          <mc:Fallback>
            <p:pic>
              <p:nvPicPr>
                <p:cNvPr id="142" name="Encre 141">
                  <a:extLst>
                    <a:ext uri="{FF2B5EF4-FFF2-40B4-BE49-F238E27FC236}">
                      <a16:creationId xmlns:a16="http://schemas.microsoft.com/office/drawing/2014/main" id="{B735E2E3-0E2A-6538-1E1B-F61675474B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6080" y="4897470"/>
                  <a:ext cx="61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3" name="Encre 142">
                  <a:extLst>
                    <a:ext uri="{FF2B5EF4-FFF2-40B4-BE49-F238E27FC236}">
                      <a16:creationId xmlns:a16="http://schemas.microsoft.com/office/drawing/2014/main" id="{9165022F-D6C9-F1E8-CA11-E2CB67E59893}"/>
                    </a:ext>
                  </a:extLst>
                </p14:cNvPr>
                <p14:cNvContentPartPr/>
                <p14:nvPr/>
              </p14:nvContentPartPr>
              <p14:xfrm>
                <a:off x="3814080" y="4951830"/>
                <a:ext cx="13680" cy="56160"/>
              </p14:xfrm>
            </p:contentPart>
          </mc:Choice>
          <mc:Fallback>
            <p:pic>
              <p:nvPicPr>
                <p:cNvPr id="143" name="Encre 142">
                  <a:extLst>
                    <a:ext uri="{FF2B5EF4-FFF2-40B4-BE49-F238E27FC236}">
                      <a16:creationId xmlns:a16="http://schemas.microsoft.com/office/drawing/2014/main" id="{9165022F-D6C9-F1E8-CA11-E2CB67E598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6080" y="4933830"/>
                  <a:ext cx="49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4" name="Encre 143">
                  <a:extLst>
                    <a:ext uri="{FF2B5EF4-FFF2-40B4-BE49-F238E27FC236}">
                      <a16:creationId xmlns:a16="http://schemas.microsoft.com/office/drawing/2014/main" id="{32FB5058-FAB1-5475-1FAA-363D6B80F3AB}"/>
                    </a:ext>
                  </a:extLst>
                </p14:cNvPr>
                <p14:cNvContentPartPr/>
                <p14:nvPr/>
              </p14:nvContentPartPr>
              <p14:xfrm>
                <a:off x="3787440" y="4998270"/>
                <a:ext cx="16920" cy="51120"/>
              </p14:xfrm>
            </p:contentPart>
          </mc:Choice>
          <mc:Fallback>
            <p:pic>
              <p:nvPicPr>
                <p:cNvPr id="144" name="Encre 143">
                  <a:extLst>
                    <a:ext uri="{FF2B5EF4-FFF2-40B4-BE49-F238E27FC236}">
                      <a16:creationId xmlns:a16="http://schemas.microsoft.com/office/drawing/2014/main" id="{32FB5058-FAB1-5475-1FAA-363D6B80F3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69440" y="4980270"/>
                  <a:ext cx="52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45" name="Encre 144">
                  <a:extLst>
                    <a:ext uri="{FF2B5EF4-FFF2-40B4-BE49-F238E27FC236}">
                      <a16:creationId xmlns:a16="http://schemas.microsoft.com/office/drawing/2014/main" id="{DBBE0D81-3763-3977-06AC-5A7B56669041}"/>
                    </a:ext>
                  </a:extLst>
                </p14:cNvPr>
                <p14:cNvContentPartPr/>
                <p14:nvPr/>
              </p14:nvContentPartPr>
              <p14:xfrm>
                <a:off x="3654600" y="5021670"/>
                <a:ext cx="6840" cy="56520"/>
              </p14:xfrm>
            </p:contentPart>
          </mc:Choice>
          <mc:Fallback>
            <p:pic>
              <p:nvPicPr>
                <p:cNvPr id="145" name="Encre 144">
                  <a:extLst>
                    <a:ext uri="{FF2B5EF4-FFF2-40B4-BE49-F238E27FC236}">
                      <a16:creationId xmlns:a16="http://schemas.microsoft.com/office/drawing/2014/main" id="{DBBE0D81-3763-3977-06AC-5A7B566690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6960" y="5004030"/>
                  <a:ext cx="42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46" name="Encre 145">
                  <a:extLst>
                    <a:ext uri="{FF2B5EF4-FFF2-40B4-BE49-F238E27FC236}">
                      <a16:creationId xmlns:a16="http://schemas.microsoft.com/office/drawing/2014/main" id="{E4471F68-FB6C-7F98-3EBE-2DEFA3E1C483}"/>
                    </a:ext>
                  </a:extLst>
                </p14:cNvPr>
                <p14:cNvContentPartPr/>
                <p14:nvPr/>
              </p14:nvContentPartPr>
              <p14:xfrm>
                <a:off x="3584040" y="5023470"/>
                <a:ext cx="12240" cy="54720"/>
              </p14:xfrm>
            </p:contentPart>
          </mc:Choice>
          <mc:Fallback>
            <p:pic>
              <p:nvPicPr>
                <p:cNvPr id="146" name="Encre 145">
                  <a:extLst>
                    <a:ext uri="{FF2B5EF4-FFF2-40B4-BE49-F238E27FC236}">
                      <a16:creationId xmlns:a16="http://schemas.microsoft.com/office/drawing/2014/main" id="{E4471F68-FB6C-7F98-3EBE-2DEFA3E1C4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66400" y="5005830"/>
                  <a:ext cx="47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47" name="Encre 146">
                  <a:extLst>
                    <a:ext uri="{FF2B5EF4-FFF2-40B4-BE49-F238E27FC236}">
                      <a16:creationId xmlns:a16="http://schemas.microsoft.com/office/drawing/2014/main" id="{C3D48DEA-0C78-6261-8FB6-89DAD7688FB8}"/>
                    </a:ext>
                  </a:extLst>
                </p14:cNvPr>
                <p14:cNvContentPartPr/>
                <p14:nvPr/>
              </p14:nvContentPartPr>
              <p14:xfrm>
                <a:off x="3507000" y="4995030"/>
                <a:ext cx="7200" cy="102600"/>
              </p14:xfrm>
            </p:contentPart>
          </mc:Choice>
          <mc:Fallback>
            <p:pic>
              <p:nvPicPr>
                <p:cNvPr id="147" name="Encre 146">
                  <a:extLst>
                    <a:ext uri="{FF2B5EF4-FFF2-40B4-BE49-F238E27FC236}">
                      <a16:creationId xmlns:a16="http://schemas.microsoft.com/office/drawing/2014/main" id="{C3D48DEA-0C78-6261-8FB6-89DAD7688F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9000" y="4977030"/>
                  <a:ext cx="4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8" name="Encre 147">
                  <a:extLst>
                    <a:ext uri="{FF2B5EF4-FFF2-40B4-BE49-F238E27FC236}">
                      <a16:creationId xmlns:a16="http://schemas.microsoft.com/office/drawing/2014/main" id="{3C269B08-DAFF-087D-4981-C6C2A546F694}"/>
                    </a:ext>
                  </a:extLst>
                </p14:cNvPr>
                <p14:cNvContentPartPr/>
                <p14:nvPr/>
              </p14:nvContentPartPr>
              <p14:xfrm>
                <a:off x="3498360" y="5059110"/>
                <a:ext cx="51840" cy="101160"/>
              </p14:xfrm>
            </p:contentPart>
          </mc:Choice>
          <mc:Fallback>
            <p:pic>
              <p:nvPicPr>
                <p:cNvPr id="148" name="Encre 147">
                  <a:extLst>
                    <a:ext uri="{FF2B5EF4-FFF2-40B4-BE49-F238E27FC236}">
                      <a16:creationId xmlns:a16="http://schemas.microsoft.com/office/drawing/2014/main" id="{3C269B08-DAFF-087D-4981-C6C2A546F6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0720" y="5041110"/>
                  <a:ext cx="8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9" name="Encre 148">
                  <a:extLst>
                    <a:ext uri="{FF2B5EF4-FFF2-40B4-BE49-F238E27FC236}">
                      <a16:creationId xmlns:a16="http://schemas.microsoft.com/office/drawing/2014/main" id="{87FC12F7-3E9F-3DB6-CC6C-8C7697E7030A}"/>
                    </a:ext>
                  </a:extLst>
                </p14:cNvPr>
                <p14:cNvContentPartPr/>
                <p14:nvPr/>
              </p14:nvContentPartPr>
              <p14:xfrm>
                <a:off x="3542640" y="5121390"/>
                <a:ext cx="25920" cy="23040"/>
              </p14:xfrm>
            </p:contentPart>
          </mc:Choice>
          <mc:Fallback>
            <p:pic>
              <p:nvPicPr>
                <p:cNvPr id="149" name="Encre 148">
                  <a:extLst>
                    <a:ext uri="{FF2B5EF4-FFF2-40B4-BE49-F238E27FC236}">
                      <a16:creationId xmlns:a16="http://schemas.microsoft.com/office/drawing/2014/main" id="{87FC12F7-3E9F-3DB6-CC6C-8C7697E703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25000" y="5103750"/>
                  <a:ext cx="61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0" name="Encre 149">
                  <a:extLst>
                    <a:ext uri="{FF2B5EF4-FFF2-40B4-BE49-F238E27FC236}">
                      <a16:creationId xmlns:a16="http://schemas.microsoft.com/office/drawing/2014/main" id="{E9FBCE8F-C99B-4DD0-6BD1-9A68EEF51A74}"/>
                    </a:ext>
                  </a:extLst>
                </p14:cNvPr>
                <p14:cNvContentPartPr/>
                <p14:nvPr/>
              </p14:nvContentPartPr>
              <p14:xfrm>
                <a:off x="3587640" y="5128230"/>
                <a:ext cx="28080" cy="39600"/>
              </p14:xfrm>
            </p:contentPart>
          </mc:Choice>
          <mc:Fallback>
            <p:pic>
              <p:nvPicPr>
                <p:cNvPr id="150" name="Encre 149">
                  <a:extLst>
                    <a:ext uri="{FF2B5EF4-FFF2-40B4-BE49-F238E27FC236}">
                      <a16:creationId xmlns:a16="http://schemas.microsoft.com/office/drawing/2014/main" id="{E9FBCE8F-C99B-4DD0-6BD1-9A68EEF51A7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69640" y="5110230"/>
                  <a:ext cx="63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1" name="Encre 150">
                  <a:extLst>
                    <a:ext uri="{FF2B5EF4-FFF2-40B4-BE49-F238E27FC236}">
                      <a16:creationId xmlns:a16="http://schemas.microsoft.com/office/drawing/2014/main" id="{6C592240-EF40-08A1-028A-A7C60231B752}"/>
                    </a:ext>
                  </a:extLst>
                </p14:cNvPr>
                <p14:cNvContentPartPr/>
                <p14:nvPr/>
              </p14:nvContentPartPr>
              <p14:xfrm>
                <a:off x="3641640" y="5128590"/>
                <a:ext cx="43920" cy="49320"/>
              </p14:xfrm>
            </p:contentPart>
          </mc:Choice>
          <mc:Fallback>
            <p:pic>
              <p:nvPicPr>
                <p:cNvPr id="151" name="Encre 150">
                  <a:extLst>
                    <a:ext uri="{FF2B5EF4-FFF2-40B4-BE49-F238E27FC236}">
                      <a16:creationId xmlns:a16="http://schemas.microsoft.com/office/drawing/2014/main" id="{6C592240-EF40-08A1-028A-A7C60231B7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24000" y="5110590"/>
                  <a:ext cx="79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52" name="Encre 151">
                  <a:extLst>
                    <a:ext uri="{FF2B5EF4-FFF2-40B4-BE49-F238E27FC236}">
                      <a16:creationId xmlns:a16="http://schemas.microsoft.com/office/drawing/2014/main" id="{24DF1ED2-0894-C97C-69B2-3DACA75F9287}"/>
                    </a:ext>
                  </a:extLst>
                </p14:cNvPr>
                <p14:cNvContentPartPr/>
                <p14:nvPr/>
              </p14:nvContentPartPr>
              <p14:xfrm>
                <a:off x="3705360" y="5118510"/>
                <a:ext cx="45000" cy="45000"/>
              </p14:xfrm>
            </p:contentPart>
          </mc:Choice>
          <mc:Fallback>
            <p:pic>
              <p:nvPicPr>
                <p:cNvPr id="152" name="Encre 151">
                  <a:extLst>
                    <a:ext uri="{FF2B5EF4-FFF2-40B4-BE49-F238E27FC236}">
                      <a16:creationId xmlns:a16="http://schemas.microsoft.com/office/drawing/2014/main" id="{24DF1ED2-0894-C97C-69B2-3DACA75F92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7720" y="5100510"/>
                  <a:ext cx="80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3" name="Encre 152">
                  <a:extLst>
                    <a:ext uri="{FF2B5EF4-FFF2-40B4-BE49-F238E27FC236}">
                      <a16:creationId xmlns:a16="http://schemas.microsoft.com/office/drawing/2014/main" id="{5CD61A70-D47C-702C-A3CE-3B3C57101372}"/>
                    </a:ext>
                  </a:extLst>
                </p14:cNvPr>
                <p14:cNvContentPartPr/>
                <p14:nvPr/>
              </p14:nvContentPartPr>
              <p14:xfrm>
                <a:off x="3768000" y="5066310"/>
                <a:ext cx="27000" cy="75960"/>
              </p14:xfrm>
            </p:contentPart>
          </mc:Choice>
          <mc:Fallback>
            <p:pic>
              <p:nvPicPr>
                <p:cNvPr id="153" name="Encre 152">
                  <a:extLst>
                    <a:ext uri="{FF2B5EF4-FFF2-40B4-BE49-F238E27FC236}">
                      <a16:creationId xmlns:a16="http://schemas.microsoft.com/office/drawing/2014/main" id="{5CD61A70-D47C-702C-A3CE-3B3C5710137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0000" y="5048310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4" name="Encre 153">
                  <a:extLst>
                    <a:ext uri="{FF2B5EF4-FFF2-40B4-BE49-F238E27FC236}">
                      <a16:creationId xmlns:a16="http://schemas.microsoft.com/office/drawing/2014/main" id="{2042D1E1-2A86-392A-66CF-6A1A382D62CB}"/>
                    </a:ext>
                  </a:extLst>
                </p14:cNvPr>
                <p14:cNvContentPartPr/>
                <p14:nvPr/>
              </p14:nvContentPartPr>
              <p14:xfrm>
                <a:off x="3451200" y="5106270"/>
                <a:ext cx="42840" cy="46080"/>
              </p14:xfrm>
            </p:contentPart>
          </mc:Choice>
          <mc:Fallback>
            <p:pic>
              <p:nvPicPr>
                <p:cNvPr id="154" name="Encre 153">
                  <a:extLst>
                    <a:ext uri="{FF2B5EF4-FFF2-40B4-BE49-F238E27FC236}">
                      <a16:creationId xmlns:a16="http://schemas.microsoft.com/office/drawing/2014/main" id="{2042D1E1-2A86-392A-66CF-6A1A382D62C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33560" y="5088270"/>
                  <a:ext cx="7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5" name="Encre 154">
                  <a:extLst>
                    <a:ext uri="{FF2B5EF4-FFF2-40B4-BE49-F238E27FC236}">
                      <a16:creationId xmlns:a16="http://schemas.microsoft.com/office/drawing/2014/main" id="{3B238086-C36F-8148-AC9D-1C74D5A69292}"/>
                    </a:ext>
                  </a:extLst>
                </p14:cNvPr>
                <p14:cNvContentPartPr/>
                <p14:nvPr/>
              </p14:nvContentPartPr>
              <p14:xfrm>
                <a:off x="3473880" y="5057670"/>
                <a:ext cx="22320" cy="61200"/>
              </p14:xfrm>
            </p:contentPart>
          </mc:Choice>
          <mc:Fallback>
            <p:pic>
              <p:nvPicPr>
                <p:cNvPr id="155" name="Encre 154">
                  <a:extLst>
                    <a:ext uri="{FF2B5EF4-FFF2-40B4-BE49-F238E27FC236}">
                      <a16:creationId xmlns:a16="http://schemas.microsoft.com/office/drawing/2014/main" id="{3B238086-C36F-8148-AC9D-1C74D5A692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56240" y="5039670"/>
                  <a:ext cx="57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56" name="Encre 155">
                  <a:extLst>
                    <a:ext uri="{FF2B5EF4-FFF2-40B4-BE49-F238E27FC236}">
                      <a16:creationId xmlns:a16="http://schemas.microsoft.com/office/drawing/2014/main" id="{B2A71577-CFB5-9714-A2E3-52E5367DE5BC}"/>
                    </a:ext>
                  </a:extLst>
                </p14:cNvPr>
                <p14:cNvContentPartPr/>
                <p14:nvPr/>
              </p14:nvContentPartPr>
              <p14:xfrm>
                <a:off x="3487920" y="5024550"/>
                <a:ext cx="360" cy="26280"/>
              </p14:xfrm>
            </p:contentPart>
          </mc:Choice>
          <mc:Fallback>
            <p:pic>
              <p:nvPicPr>
                <p:cNvPr id="156" name="Encre 155">
                  <a:extLst>
                    <a:ext uri="{FF2B5EF4-FFF2-40B4-BE49-F238E27FC236}">
                      <a16:creationId xmlns:a16="http://schemas.microsoft.com/office/drawing/2014/main" id="{B2A71577-CFB5-9714-A2E3-52E5367DE5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70280" y="5006910"/>
                  <a:ext cx="36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7" name="Encre 156">
                  <a:extLst>
                    <a:ext uri="{FF2B5EF4-FFF2-40B4-BE49-F238E27FC236}">
                      <a16:creationId xmlns:a16="http://schemas.microsoft.com/office/drawing/2014/main" id="{0E37A48C-5C3C-96AB-E428-14546B3F4805}"/>
                    </a:ext>
                  </a:extLst>
                </p14:cNvPr>
                <p14:cNvContentPartPr/>
                <p14:nvPr/>
              </p14:nvContentPartPr>
              <p14:xfrm>
                <a:off x="3782400" y="4982790"/>
                <a:ext cx="24840" cy="85320"/>
              </p14:xfrm>
            </p:contentPart>
          </mc:Choice>
          <mc:Fallback>
            <p:pic>
              <p:nvPicPr>
                <p:cNvPr id="157" name="Encre 156">
                  <a:extLst>
                    <a:ext uri="{FF2B5EF4-FFF2-40B4-BE49-F238E27FC236}">
                      <a16:creationId xmlns:a16="http://schemas.microsoft.com/office/drawing/2014/main" id="{0E37A48C-5C3C-96AB-E428-14546B3F48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64400" y="4964790"/>
                  <a:ext cx="60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8" name="Encre 157">
                  <a:extLst>
                    <a:ext uri="{FF2B5EF4-FFF2-40B4-BE49-F238E27FC236}">
                      <a16:creationId xmlns:a16="http://schemas.microsoft.com/office/drawing/2014/main" id="{952EF856-502E-C274-77AB-D782B8A7E0D3}"/>
                    </a:ext>
                  </a:extLst>
                </p14:cNvPr>
                <p14:cNvContentPartPr/>
                <p14:nvPr/>
              </p14:nvContentPartPr>
              <p14:xfrm>
                <a:off x="3658920" y="5019870"/>
                <a:ext cx="11160" cy="33480"/>
              </p14:xfrm>
            </p:contentPart>
          </mc:Choice>
          <mc:Fallback>
            <p:pic>
              <p:nvPicPr>
                <p:cNvPr id="158" name="Encre 157">
                  <a:extLst>
                    <a:ext uri="{FF2B5EF4-FFF2-40B4-BE49-F238E27FC236}">
                      <a16:creationId xmlns:a16="http://schemas.microsoft.com/office/drawing/2014/main" id="{952EF856-502E-C274-77AB-D782B8A7E0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41280" y="5001870"/>
                  <a:ext cx="46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59" name="Encre 158">
                  <a:extLst>
                    <a:ext uri="{FF2B5EF4-FFF2-40B4-BE49-F238E27FC236}">
                      <a16:creationId xmlns:a16="http://schemas.microsoft.com/office/drawing/2014/main" id="{7E8255BA-0260-CD0F-13D4-562919DA3F9B}"/>
                    </a:ext>
                  </a:extLst>
                </p14:cNvPr>
                <p14:cNvContentPartPr/>
                <p14:nvPr/>
              </p14:nvContentPartPr>
              <p14:xfrm>
                <a:off x="3703200" y="4830870"/>
                <a:ext cx="86760" cy="143640"/>
              </p14:xfrm>
            </p:contentPart>
          </mc:Choice>
          <mc:Fallback>
            <p:pic>
              <p:nvPicPr>
                <p:cNvPr id="159" name="Encre 158">
                  <a:extLst>
                    <a:ext uri="{FF2B5EF4-FFF2-40B4-BE49-F238E27FC236}">
                      <a16:creationId xmlns:a16="http://schemas.microsoft.com/office/drawing/2014/main" id="{7E8255BA-0260-CD0F-13D4-562919DA3F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5560" y="4813230"/>
                  <a:ext cx="122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1" name="Encre 160">
                  <a:extLst>
                    <a:ext uri="{FF2B5EF4-FFF2-40B4-BE49-F238E27FC236}">
                      <a16:creationId xmlns:a16="http://schemas.microsoft.com/office/drawing/2014/main" id="{8A74B1D5-907F-CB24-CC02-928398502F56}"/>
                    </a:ext>
                  </a:extLst>
                </p14:cNvPr>
                <p14:cNvContentPartPr/>
                <p14:nvPr/>
              </p14:nvContentPartPr>
              <p14:xfrm>
                <a:off x="3521760" y="4828710"/>
                <a:ext cx="92520" cy="137160"/>
              </p14:xfrm>
            </p:contentPart>
          </mc:Choice>
          <mc:Fallback>
            <p:pic>
              <p:nvPicPr>
                <p:cNvPr id="161" name="Encre 160">
                  <a:extLst>
                    <a:ext uri="{FF2B5EF4-FFF2-40B4-BE49-F238E27FC236}">
                      <a16:creationId xmlns:a16="http://schemas.microsoft.com/office/drawing/2014/main" id="{8A74B1D5-907F-CB24-CC02-928398502F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04120" y="4811070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62" name="Encre 161">
                  <a:extLst>
                    <a:ext uri="{FF2B5EF4-FFF2-40B4-BE49-F238E27FC236}">
                      <a16:creationId xmlns:a16="http://schemas.microsoft.com/office/drawing/2014/main" id="{18706855-CA55-F203-344C-CAA38DF57533}"/>
                    </a:ext>
                  </a:extLst>
                </p14:cNvPr>
                <p14:cNvContentPartPr/>
                <p14:nvPr/>
              </p14:nvContentPartPr>
              <p14:xfrm>
                <a:off x="3493680" y="4874430"/>
                <a:ext cx="340200" cy="300600"/>
              </p14:xfrm>
            </p:contentPart>
          </mc:Choice>
          <mc:Fallback>
            <p:pic>
              <p:nvPicPr>
                <p:cNvPr id="162" name="Encre 161">
                  <a:extLst>
                    <a:ext uri="{FF2B5EF4-FFF2-40B4-BE49-F238E27FC236}">
                      <a16:creationId xmlns:a16="http://schemas.microsoft.com/office/drawing/2014/main" id="{18706855-CA55-F203-344C-CAA38DF5753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6040" y="4856790"/>
                  <a:ext cx="3758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908955E4-5E07-2A21-3E3D-0BB538798EF0}"/>
              </a:ext>
            </a:extLst>
          </p:cNvPr>
          <p:cNvGrpSpPr/>
          <p:nvPr/>
        </p:nvGrpSpPr>
        <p:grpSpPr>
          <a:xfrm rot="6256375">
            <a:off x="3651515" y="5366427"/>
            <a:ext cx="433440" cy="455760"/>
            <a:chOff x="4100640" y="4232910"/>
            <a:chExt cx="43344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4" name="Encre 163">
                  <a:extLst>
                    <a:ext uri="{FF2B5EF4-FFF2-40B4-BE49-F238E27FC236}">
                      <a16:creationId xmlns:a16="http://schemas.microsoft.com/office/drawing/2014/main" id="{D834CB3F-90BC-B1EC-7B12-F214FBDC9213}"/>
                    </a:ext>
                  </a:extLst>
                </p14:cNvPr>
                <p14:cNvContentPartPr/>
                <p14:nvPr/>
              </p14:nvContentPartPr>
              <p14:xfrm>
                <a:off x="4258320" y="4232910"/>
                <a:ext cx="275760" cy="289800"/>
              </p14:xfrm>
            </p:contentPart>
          </mc:Choice>
          <mc:Fallback>
            <p:pic>
              <p:nvPicPr>
                <p:cNvPr id="164" name="Encre 163">
                  <a:extLst>
                    <a:ext uri="{FF2B5EF4-FFF2-40B4-BE49-F238E27FC236}">
                      <a16:creationId xmlns:a16="http://schemas.microsoft.com/office/drawing/2014/main" id="{D834CB3F-90BC-B1EC-7B12-F214FBDC92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0680" y="4214910"/>
                  <a:ext cx="311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65" name="Encre 164">
                  <a:extLst>
                    <a:ext uri="{FF2B5EF4-FFF2-40B4-BE49-F238E27FC236}">
                      <a16:creationId xmlns:a16="http://schemas.microsoft.com/office/drawing/2014/main" id="{E0566F0A-A048-E1DF-E656-E6C8E47C64C3}"/>
                    </a:ext>
                  </a:extLst>
                </p14:cNvPr>
                <p14:cNvContentPartPr/>
                <p14:nvPr/>
              </p14:nvContentPartPr>
              <p14:xfrm>
                <a:off x="4180560" y="4443510"/>
                <a:ext cx="105480" cy="139680"/>
              </p14:xfrm>
            </p:contentPart>
          </mc:Choice>
          <mc:Fallback>
            <p:pic>
              <p:nvPicPr>
                <p:cNvPr id="165" name="Encre 164">
                  <a:extLst>
                    <a:ext uri="{FF2B5EF4-FFF2-40B4-BE49-F238E27FC236}">
                      <a16:creationId xmlns:a16="http://schemas.microsoft.com/office/drawing/2014/main" id="{E0566F0A-A048-E1DF-E656-E6C8E47C64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2920" y="4425510"/>
                  <a:ext cx="141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66" name="Encre 165">
                  <a:extLst>
                    <a:ext uri="{FF2B5EF4-FFF2-40B4-BE49-F238E27FC236}">
                      <a16:creationId xmlns:a16="http://schemas.microsoft.com/office/drawing/2014/main" id="{9441D2DF-8E9B-DF3C-0D68-C94E39FE7116}"/>
                    </a:ext>
                  </a:extLst>
                </p14:cNvPr>
                <p14:cNvContentPartPr/>
                <p14:nvPr/>
              </p14:nvContentPartPr>
              <p14:xfrm>
                <a:off x="4100640" y="4474110"/>
                <a:ext cx="150480" cy="214560"/>
              </p14:xfrm>
            </p:contentPart>
          </mc:Choice>
          <mc:Fallback>
            <p:pic>
              <p:nvPicPr>
                <p:cNvPr id="166" name="Encre 165">
                  <a:extLst>
                    <a:ext uri="{FF2B5EF4-FFF2-40B4-BE49-F238E27FC236}">
                      <a16:creationId xmlns:a16="http://schemas.microsoft.com/office/drawing/2014/main" id="{9441D2DF-8E9B-DF3C-0D68-C94E39FE71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83000" y="4456110"/>
                  <a:ext cx="186120" cy="250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1" name="Image 250">
            <a:extLst>
              <a:ext uri="{FF2B5EF4-FFF2-40B4-BE49-F238E27FC236}">
                <a16:creationId xmlns:a16="http://schemas.microsoft.com/office/drawing/2014/main" id="{98BE776D-1164-A346-7732-875F6AB3E4C0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3041335" y="2512960"/>
            <a:ext cx="1481456" cy="1158340"/>
          </a:xfrm>
          <a:prstGeom prst="rect">
            <a:avLst/>
          </a:prstGeom>
        </p:spPr>
      </p:pic>
      <p:pic>
        <p:nvPicPr>
          <p:cNvPr id="252" name="Image 251">
            <a:extLst>
              <a:ext uri="{FF2B5EF4-FFF2-40B4-BE49-F238E27FC236}">
                <a16:creationId xmlns:a16="http://schemas.microsoft.com/office/drawing/2014/main" id="{632198E5-67CB-8EA2-21FE-713DEE8F649B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4099076" y="5130525"/>
            <a:ext cx="1036410" cy="1609483"/>
          </a:xfrm>
          <a:prstGeom prst="rect">
            <a:avLst/>
          </a:prstGeom>
        </p:spPr>
      </p:pic>
      <p:pic>
        <p:nvPicPr>
          <p:cNvPr id="338" name="Image 337">
            <a:extLst>
              <a:ext uri="{FF2B5EF4-FFF2-40B4-BE49-F238E27FC236}">
                <a16:creationId xmlns:a16="http://schemas.microsoft.com/office/drawing/2014/main" id="{98133A42-5D05-77D3-B5F5-C86225DF800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391703" y="1089870"/>
            <a:ext cx="3078747" cy="4572396"/>
          </a:xfrm>
          <a:prstGeom prst="rect">
            <a:avLst/>
          </a:prstGeom>
        </p:spPr>
      </p:pic>
      <p:grpSp>
        <p:nvGrpSpPr>
          <p:cNvPr id="342" name="Groupe 341">
            <a:extLst>
              <a:ext uri="{FF2B5EF4-FFF2-40B4-BE49-F238E27FC236}">
                <a16:creationId xmlns:a16="http://schemas.microsoft.com/office/drawing/2014/main" id="{C8D8ECFC-90BF-D3F7-19A9-4C1DE9175FDE}"/>
              </a:ext>
            </a:extLst>
          </p:cNvPr>
          <p:cNvGrpSpPr/>
          <p:nvPr/>
        </p:nvGrpSpPr>
        <p:grpSpPr>
          <a:xfrm>
            <a:off x="4152480" y="4264590"/>
            <a:ext cx="948600" cy="564480"/>
            <a:chOff x="4152480" y="4264590"/>
            <a:chExt cx="948600" cy="5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39" name="Encre 338">
                  <a:extLst>
                    <a:ext uri="{FF2B5EF4-FFF2-40B4-BE49-F238E27FC236}">
                      <a16:creationId xmlns:a16="http://schemas.microsoft.com/office/drawing/2014/main" id="{180F9DD4-2B4A-56BA-4F94-D5F87ABD5BD5}"/>
                    </a:ext>
                  </a:extLst>
                </p14:cNvPr>
                <p14:cNvContentPartPr/>
                <p14:nvPr/>
              </p14:nvContentPartPr>
              <p14:xfrm>
                <a:off x="4374960" y="4264590"/>
                <a:ext cx="726120" cy="401760"/>
              </p14:xfrm>
            </p:contentPart>
          </mc:Choice>
          <mc:Fallback>
            <p:pic>
              <p:nvPicPr>
                <p:cNvPr id="339" name="Encre 338">
                  <a:extLst>
                    <a:ext uri="{FF2B5EF4-FFF2-40B4-BE49-F238E27FC236}">
                      <a16:creationId xmlns:a16="http://schemas.microsoft.com/office/drawing/2014/main" id="{180F9DD4-2B4A-56BA-4F94-D5F87ABD5BD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57320" y="4246590"/>
                  <a:ext cx="7617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40" name="Encre 339">
                  <a:extLst>
                    <a:ext uri="{FF2B5EF4-FFF2-40B4-BE49-F238E27FC236}">
                      <a16:creationId xmlns:a16="http://schemas.microsoft.com/office/drawing/2014/main" id="{5127D8A0-7887-23A9-A83B-C3F563943AB6}"/>
                    </a:ext>
                  </a:extLst>
                </p14:cNvPr>
                <p14:cNvContentPartPr/>
                <p14:nvPr/>
              </p14:nvContentPartPr>
              <p14:xfrm>
                <a:off x="4343640" y="4581030"/>
                <a:ext cx="24120" cy="187920"/>
              </p14:xfrm>
            </p:contentPart>
          </mc:Choice>
          <mc:Fallback>
            <p:pic>
              <p:nvPicPr>
                <p:cNvPr id="340" name="Encre 339">
                  <a:extLst>
                    <a:ext uri="{FF2B5EF4-FFF2-40B4-BE49-F238E27FC236}">
                      <a16:creationId xmlns:a16="http://schemas.microsoft.com/office/drawing/2014/main" id="{5127D8A0-7887-23A9-A83B-C3F563943AB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25640" y="4563390"/>
                  <a:ext cx="59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EA83CDA2-AF98-F3C9-99B4-51F9A4E113F9}"/>
                    </a:ext>
                  </a:extLst>
                </p14:cNvPr>
                <p14:cNvContentPartPr/>
                <p14:nvPr/>
              </p14:nvContentPartPr>
              <p14:xfrm>
                <a:off x="4152480" y="4599390"/>
                <a:ext cx="172800" cy="229680"/>
              </p14:xfrm>
            </p:contentPart>
          </mc:Choice>
          <mc:Fallback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EA83CDA2-AF98-F3C9-99B4-51F9A4E113F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34840" y="4581390"/>
                  <a:ext cx="2084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e 393">
            <a:extLst>
              <a:ext uri="{FF2B5EF4-FFF2-40B4-BE49-F238E27FC236}">
                <a16:creationId xmlns:a16="http://schemas.microsoft.com/office/drawing/2014/main" id="{C8C943B1-B4B4-CDDE-B01F-B3A991717CF7}"/>
              </a:ext>
            </a:extLst>
          </p:cNvPr>
          <p:cNvGrpSpPr/>
          <p:nvPr/>
        </p:nvGrpSpPr>
        <p:grpSpPr>
          <a:xfrm>
            <a:off x="2878080" y="1522830"/>
            <a:ext cx="2359800" cy="1131840"/>
            <a:chOff x="2878080" y="1522830"/>
            <a:chExt cx="2359800" cy="11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91" name="Encre 390">
                  <a:extLst>
                    <a:ext uri="{FF2B5EF4-FFF2-40B4-BE49-F238E27FC236}">
                      <a16:creationId xmlns:a16="http://schemas.microsoft.com/office/drawing/2014/main" id="{7ACA5AA7-AA5C-1808-4F6C-D67AC5CACB70}"/>
                    </a:ext>
                  </a:extLst>
                </p14:cNvPr>
                <p14:cNvContentPartPr/>
                <p14:nvPr/>
              </p14:nvContentPartPr>
              <p14:xfrm>
                <a:off x="2878080" y="1589430"/>
                <a:ext cx="2187360" cy="1065240"/>
              </p14:xfrm>
            </p:contentPart>
          </mc:Choice>
          <mc:Fallback>
            <p:pic>
              <p:nvPicPr>
                <p:cNvPr id="391" name="Encre 390">
                  <a:extLst>
                    <a:ext uri="{FF2B5EF4-FFF2-40B4-BE49-F238E27FC236}">
                      <a16:creationId xmlns:a16="http://schemas.microsoft.com/office/drawing/2014/main" id="{7ACA5AA7-AA5C-1808-4F6C-D67AC5CACB7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60080" y="1571430"/>
                  <a:ext cx="2223000" cy="11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92" name="Encre 391">
                  <a:extLst>
                    <a:ext uri="{FF2B5EF4-FFF2-40B4-BE49-F238E27FC236}">
                      <a16:creationId xmlns:a16="http://schemas.microsoft.com/office/drawing/2014/main" id="{3EFE94E4-B32D-899C-05F2-6684E165CE8B}"/>
                    </a:ext>
                  </a:extLst>
                </p14:cNvPr>
                <p14:cNvContentPartPr/>
                <p14:nvPr/>
              </p14:nvContentPartPr>
              <p14:xfrm>
                <a:off x="5027640" y="1522830"/>
                <a:ext cx="87480" cy="172080"/>
              </p14:xfrm>
            </p:contentPart>
          </mc:Choice>
          <mc:Fallback>
            <p:pic>
              <p:nvPicPr>
                <p:cNvPr id="392" name="Encre 391">
                  <a:extLst>
                    <a:ext uri="{FF2B5EF4-FFF2-40B4-BE49-F238E27FC236}">
                      <a16:creationId xmlns:a16="http://schemas.microsoft.com/office/drawing/2014/main" id="{3EFE94E4-B32D-899C-05F2-6684E165CE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09640" y="1504830"/>
                  <a:ext cx="123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3" name="Encre 392">
                  <a:extLst>
                    <a:ext uri="{FF2B5EF4-FFF2-40B4-BE49-F238E27FC236}">
                      <a16:creationId xmlns:a16="http://schemas.microsoft.com/office/drawing/2014/main" id="{3EB30627-7E22-F777-9F8D-82CB78FEE9BE}"/>
                    </a:ext>
                  </a:extLst>
                </p14:cNvPr>
                <p14:cNvContentPartPr/>
                <p14:nvPr/>
              </p14:nvContentPartPr>
              <p14:xfrm>
                <a:off x="5046720" y="1534350"/>
                <a:ext cx="191160" cy="174240"/>
              </p14:xfrm>
            </p:contentPart>
          </mc:Choice>
          <mc:Fallback>
            <p:pic>
              <p:nvPicPr>
                <p:cNvPr id="393" name="Encre 392">
                  <a:extLst>
                    <a:ext uri="{FF2B5EF4-FFF2-40B4-BE49-F238E27FC236}">
                      <a16:creationId xmlns:a16="http://schemas.microsoft.com/office/drawing/2014/main" id="{3EB30627-7E22-F777-9F8D-82CB78FEE9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28720" y="1516710"/>
                  <a:ext cx="2268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e 397">
            <a:extLst>
              <a:ext uri="{FF2B5EF4-FFF2-40B4-BE49-F238E27FC236}">
                <a16:creationId xmlns:a16="http://schemas.microsoft.com/office/drawing/2014/main" id="{84272D7A-87BD-03BB-F1E8-496493021B89}"/>
              </a:ext>
            </a:extLst>
          </p:cNvPr>
          <p:cNvGrpSpPr/>
          <p:nvPr/>
        </p:nvGrpSpPr>
        <p:grpSpPr>
          <a:xfrm>
            <a:off x="6751680" y="1388550"/>
            <a:ext cx="2267640" cy="1703160"/>
            <a:chOff x="6751680" y="1388550"/>
            <a:chExt cx="2267640" cy="170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6162C408-02C3-8A9C-FE1A-EAE65FED2F2B}"/>
                    </a:ext>
                  </a:extLst>
                </p14:cNvPr>
                <p14:cNvContentPartPr/>
                <p14:nvPr/>
              </p14:nvContentPartPr>
              <p14:xfrm>
                <a:off x="6933120" y="1388550"/>
                <a:ext cx="2086200" cy="1703160"/>
              </p14:xfrm>
            </p:contentPart>
          </mc:Choice>
          <mc:Fallback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6162C408-02C3-8A9C-FE1A-EAE65FED2F2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15480" y="1370910"/>
                  <a:ext cx="2121840" cy="17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5A265879-B84B-DD2F-DAC8-C5CDC5F082F0}"/>
                    </a:ext>
                  </a:extLst>
                </p14:cNvPr>
                <p14:cNvContentPartPr/>
                <p14:nvPr/>
              </p14:nvContentPartPr>
              <p14:xfrm>
                <a:off x="6830880" y="1461990"/>
                <a:ext cx="74520" cy="136440"/>
              </p14:xfrm>
            </p:contentPart>
          </mc:Choice>
          <mc:Fallback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5A265879-B84B-DD2F-DAC8-C5CDC5F082F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13240" y="1443990"/>
                  <a:ext cx="110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11DEC76C-51D6-506F-5D07-226208BC1AB0}"/>
                    </a:ext>
                  </a:extLst>
                </p14:cNvPr>
                <p14:cNvContentPartPr/>
                <p14:nvPr/>
              </p14:nvContentPartPr>
              <p14:xfrm>
                <a:off x="6751680" y="1481430"/>
                <a:ext cx="164520" cy="210960"/>
              </p14:xfrm>
            </p:contentPart>
          </mc:Choice>
          <mc:Fallback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11DEC76C-51D6-506F-5D07-226208BC1AB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34040" y="1463790"/>
                  <a:ext cx="20016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e 414">
            <a:extLst>
              <a:ext uri="{FF2B5EF4-FFF2-40B4-BE49-F238E27FC236}">
                <a16:creationId xmlns:a16="http://schemas.microsoft.com/office/drawing/2014/main" id="{AF88C9E6-FC9A-2E7C-4F37-6911A11E564C}"/>
              </a:ext>
            </a:extLst>
          </p:cNvPr>
          <p:cNvGrpSpPr/>
          <p:nvPr/>
        </p:nvGrpSpPr>
        <p:grpSpPr>
          <a:xfrm>
            <a:off x="5405640" y="1454070"/>
            <a:ext cx="1137600" cy="1738440"/>
            <a:chOff x="5405640" y="1454070"/>
            <a:chExt cx="1137600" cy="173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9" name="Encre 398">
                  <a:extLst>
                    <a:ext uri="{FF2B5EF4-FFF2-40B4-BE49-F238E27FC236}">
                      <a16:creationId xmlns:a16="http://schemas.microsoft.com/office/drawing/2014/main" id="{C4B26FC3-2EA5-F448-EF1E-05254A82C032}"/>
                    </a:ext>
                  </a:extLst>
                </p14:cNvPr>
                <p14:cNvContentPartPr/>
                <p14:nvPr/>
              </p14:nvContentPartPr>
              <p14:xfrm>
                <a:off x="5469360" y="2010630"/>
                <a:ext cx="478800" cy="930960"/>
              </p14:xfrm>
            </p:contentPart>
          </mc:Choice>
          <mc:Fallback>
            <p:pic>
              <p:nvPicPr>
                <p:cNvPr id="399" name="Encre 398">
                  <a:extLst>
                    <a:ext uri="{FF2B5EF4-FFF2-40B4-BE49-F238E27FC236}">
                      <a16:creationId xmlns:a16="http://schemas.microsoft.com/office/drawing/2014/main" id="{C4B26FC3-2EA5-F448-EF1E-05254A82C0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51360" y="1992630"/>
                  <a:ext cx="514440" cy="9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DA558DA9-148F-C6BE-9E29-93E18AF9BFB6}"/>
                    </a:ext>
                  </a:extLst>
                </p14:cNvPr>
                <p14:cNvContentPartPr/>
                <p14:nvPr/>
              </p14:nvContentPartPr>
              <p14:xfrm>
                <a:off x="5880840" y="2019270"/>
                <a:ext cx="447840" cy="930240"/>
              </p14:xfrm>
            </p:contentPart>
          </mc:Choice>
          <mc:Fallback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DA558DA9-148F-C6BE-9E29-93E18AF9BF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63200" y="2001270"/>
                  <a:ext cx="4834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01" name="Encre 400">
                  <a:extLst>
                    <a:ext uri="{FF2B5EF4-FFF2-40B4-BE49-F238E27FC236}">
                      <a16:creationId xmlns:a16="http://schemas.microsoft.com/office/drawing/2014/main" id="{DCFEC0A2-2357-9F6B-B3F4-62FBB0820DBE}"/>
                    </a:ext>
                  </a:extLst>
                </p14:cNvPr>
                <p14:cNvContentPartPr/>
                <p14:nvPr/>
              </p14:nvContentPartPr>
              <p14:xfrm>
                <a:off x="5922240" y="1720470"/>
                <a:ext cx="7560" cy="348840"/>
              </p14:xfrm>
            </p:contentPart>
          </mc:Choice>
          <mc:Fallback>
            <p:pic>
              <p:nvPicPr>
                <p:cNvPr id="401" name="Encre 400">
                  <a:extLst>
                    <a:ext uri="{FF2B5EF4-FFF2-40B4-BE49-F238E27FC236}">
                      <a16:creationId xmlns:a16="http://schemas.microsoft.com/office/drawing/2014/main" id="{DCFEC0A2-2357-9F6B-B3F4-62FBB0820D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04600" y="1702470"/>
                  <a:ext cx="43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02" name="Encre 401">
                  <a:extLst>
                    <a:ext uri="{FF2B5EF4-FFF2-40B4-BE49-F238E27FC236}">
                      <a16:creationId xmlns:a16="http://schemas.microsoft.com/office/drawing/2014/main" id="{88BE66A3-59C3-F6B0-F120-70F94BCF4FBB}"/>
                    </a:ext>
                  </a:extLst>
                </p14:cNvPr>
                <p14:cNvContentPartPr/>
                <p14:nvPr/>
              </p14:nvContentPartPr>
              <p14:xfrm>
                <a:off x="5530920" y="1657470"/>
                <a:ext cx="866880" cy="88560"/>
              </p14:xfrm>
            </p:contentPart>
          </mc:Choice>
          <mc:Fallback>
            <p:pic>
              <p:nvPicPr>
                <p:cNvPr id="402" name="Encre 401">
                  <a:extLst>
                    <a:ext uri="{FF2B5EF4-FFF2-40B4-BE49-F238E27FC236}">
                      <a16:creationId xmlns:a16="http://schemas.microsoft.com/office/drawing/2014/main" id="{88BE66A3-59C3-F6B0-F120-70F94BCF4FB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12920" y="1639830"/>
                  <a:ext cx="902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03" name="Encre 402">
                  <a:extLst>
                    <a:ext uri="{FF2B5EF4-FFF2-40B4-BE49-F238E27FC236}">
                      <a16:creationId xmlns:a16="http://schemas.microsoft.com/office/drawing/2014/main" id="{378E9901-D4AD-0CEC-F778-FE7742F2CB9C}"/>
                    </a:ext>
                  </a:extLst>
                </p14:cNvPr>
                <p14:cNvContentPartPr/>
                <p14:nvPr/>
              </p14:nvContentPartPr>
              <p14:xfrm>
                <a:off x="6322200" y="1691670"/>
                <a:ext cx="78480" cy="236880"/>
              </p14:xfrm>
            </p:contentPart>
          </mc:Choice>
          <mc:Fallback>
            <p:pic>
              <p:nvPicPr>
                <p:cNvPr id="403" name="Encre 402">
                  <a:extLst>
                    <a:ext uri="{FF2B5EF4-FFF2-40B4-BE49-F238E27FC236}">
                      <a16:creationId xmlns:a16="http://schemas.microsoft.com/office/drawing/2014/main" id="{378E9901-D4AD-0CEC-F778-FE7742F2CB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04560" y="1674030"/>
                  <a:ext cx="114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F0E3B875-92F8-0314-C314-8A051B2DE207}"/>
                    </a:ext>
                  </a:extLst>
                </p14:cNvPr>
                <p14:cNvContentPartPr/>
                <p14:nvPr/>
              </p14:nvContentPartPr>
              <p14:xfrm>
                <a:off x="6400320" y="1688790"/>
                <a:ext cx="72720" cy="227520"/>
              </p14:xfrm>
            </p:contentPart>
          </mc:Choice>
          <mc:Fallback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F0E3B875-92F8-0314-C314-8A051B2DE2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82320" y="1671150"/>
                  <a:ext cx="108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05" name="Encre 404">
                  <a:extLst>
                    <a:ext uri="{FF2B5EF4-FFF2-40B4-BE49-F238E27FC236}">
                      <a16:creationId xmlns:a16="http://schemas.microsoft.com/office/drawing/2014/main" id="{46ED52F8-D086-F575-356C-E9AAB6632ABF}"/>
                    </a:ext>
                  </a:extLst>
                </p14:cNvPr>
                <p14:cNvContentPartPr/>
                <p14:nvPr/>
              </p14:nvContentPartPr>
              <p14:xfrm>
                <a:off x="6277560" y="1939350"/>
                <a:ext cx="265680" cy="29160"/>
              </p14:xfrm>
            </p:contentPart>
          </mc:Choice>
          <mc:Fallback>
            <p:pic>
              <p:nvPicPr>
                <p:cNvPr id="405" name="Encre 404">
                  <a:extLst>
                    <a:ext uri="{FF2B5EF4-FFF2-40B4-BE49-F238E27FC236}">
                      <a16:creationId xmlns:a16="http://schemas.microsoft.com/office/drawing/2014/main" id="{46ED52F8-D086-F575-356C-E9AAB6632AB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59560" y="1921350"/>
                  <a:ext cx="301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06" name="Encre 405">
                  <a:extLst>
                    <a:ext uri="{FF2B5EF4-FFF2-40B4-BE49-F238E27FC236}">
                      <a16:creationId xmlns:a16="http://schemas.microsoft.com/office/drawing/2014/main" id="{6FFDB33E-60FE-3F61-CEC6-0E9C426A68A6}"/>
                    </a:ext>
                  </a:extLst>
                </p14:cNvPr>
                <p14:cNvContentPartPr/>
                <p14:nvPr/>
              </p14:nvContentPartPr>
              <p14:xfrm>
                <a:off x="5472240" y="1733790"/>
                <a:ext cx="92160" cy="241560"/>
              </p14:xfrm>
            </p:contentPart>
          </mc:Choice>
          <mc:Fallback>
            <p:pic>
              <p:nvPicPr>
                <p:cNvPr id="406" name="Encre 405">
                  <a:extLst>
                    <a:ext uri="{FF2B5EF4-FFF2-40B4-BE49-F238E27FC236}">
                      <a16:creationId xmlns:a16="http://schemas.microsoft.com/office/drawing/2014/main" id="{6FFDB33E-60FE-3F61-CEC6-0E9C426A68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54600" y="1716150"/>
                  <a:ext cx="127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07" name="Encre 406">
                  <a:extLst>
                    <a:ext uri="{FF2B5EF4-FFF2-40B4-BE49-F238E27FC236}">
                      <a16:creationId xmlns:a16="http://schemas.microsoft.com/office/drawing/2014/main" id="{7E379CB8-57B2-F5A2-0C67-57A7B46B909F}"/>
                    </a:ext>
                  </a:extLst>
                </p14:cNvPr>
                <p14:cNvContentPartPr/>
                <p14:nvPr/>
              </p14:nvContentPartPr>
              <p14:xfrm>
                <a:off x="5536320" y="1755750"/>
                <a:ext cx="74520" cy="174600"/>
              </p14:xfrm>
            </p:contentPart>
          </mc:Choice>
          <mc:Fallback>
            <p:pic>
              <p:nvPicPr>
                <p:cNvPr id="407" name="Encre 406">
                  <a:extLst>
                    <a:ext uri="{FF2B5EF4-FFF2-40B4-BE49-F238E27FC236}">
                      <a16:creationId xmlns:a16="http://schemas.microsoft.com/office/drawing/2014/main" id="{7E379CB8-57B2-F5A2-0C67-57A7B46B90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18320" y="1737750"/>
                  <a:ext cx="110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08" name="Encre 407">
                  <a:extLst>
                    <a:ext uri="{FF2B5EF4-FFF2-40B4-BE49-F238E27FC236}">
                      <a16:creationId xmlns:a16="http://schemas.microsoft.com/office/drawing/2014/main" id="{D1A3E112-7229-6F1C-EC01-37353793FA60}"/>
                    </a:ext>
                  </a:extLst>
                </p14:cNvPr>
                <p14:cNvContentPartPr/>
                <p14:nvPr/>
              </p14:nvContentPartPr>
              <p14:xfrm>
                <a:off x="5405640" y="1968510"/>
                <a:ext cx="194760" cy="71280"/>
              </p14:xfrm>
            </p:contentPart>
          </mc:Choice>
          <mc:Fallback>
            <p:pic>
              <p:nvPicPr>
                <p:cNvPr id="408" name="Encre 407">
                  <a:extLst>
                    <a:ext uri="{FF2B5EF4-FFF2-40B4-BE49-F238E27FC236}">
                      <a16:creationId xmlns:a16="http://schemas.microsoft.com/office/drawing/2014/main" id="{D1A3E112-7229-6F1C-EC01-37353793FA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88000" y="1950510"/>
                  <a:ext cx="23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09" name="Encre 408">
                  <a:extLst>
                    <a:ext uri="{FF2B5EF4-FFF2-40B4-BE49-F238E27FC236}">
                      <a16:creationId xmlns:a16="http://schemas.microsoft.com/office/drawing/2014/main" id="{AEEF1460-D9A9-233C-5717-EB0E61C599BB}"/>
                    </a:ext>
                  </a:extLst>
                </p14:cNvPr>
                <p14:cNvContentPartPr/>
                <p14:nvPr/>
              </p14:nvContentPartPr>
              <p14:xfrm>
                <a:off x="5904600" y="1481070"/>
                <a:ext cx="25200" cy="354600"/>
              </p14:xfrm>
            </p:contentPart>
          </mc:Choice>
          <mc:Fallback>
            <p:pic>
              <p:nvPicPr>
                <p:cNvPr id="409" name="Encre 408">
                  <a:extLst>
                    <a:ext uri="{FF2B5EF4-FFF2-40B4-BE49-F238E27FC236}">
                      <a16:creationId xmlns:a16="http://schemas.microsoft.com/office/drawing/2014/main" id="{AEEF1460-D9A9-233C-5717-EB0E61C599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86600" y="1463430"/>
                  <a:ext cx="608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10" name="Encre 409">
                  <a:extLst>
                    <a:ext uri="{FF2B5EF4-FFF2-40B4-BE49-F238E27FC236}">
                      <a16:creationId xmlns:a16="http://schemas.microsoft.com/office/drawing/2014/main" id="{54F8BA95-C4AB-7874-C411-1649F7B79893}"/>
                    </a:ext>
                  </a:extLst>
                </p14:cNvPr>
                <p14:cNvContentPartPr/>
                <p14:nvPr/>
              </p14:nvContentPartPr>
              <p14:xfrm>
                <a:off x="5539200" y="1470990"/>
                <a:ext cx="380160" cy="227880"/>
              </p14:xfrm>
            </p:contentPart>
          </mc:Choice>
          <mc:Fallback>
            <p:pic>
              <p:nvPicPr>
                <p:cNvPr id="410" name="Encre 409">
                  <a:extLst>
                    <a:ext uri="{FF2B5EF4-FFF2-40B4-BE49-F238E27FC236}">
                      <a16:creationId xmlns:a16="http://schemas.microsoft.com/office/drawing/2014/main" id="{54F8BA95-C4AB-7874-C411-1649F7B7989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21560" y="1453350"/>
                  <a:ext cx="4158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11" name="Encre 410">
                  <a:extLst>
                    <a:ext uri="{FF2B5EF4-FFF2-40B4-BE49-F238E27FC236}">
                      <a16:creationId xmlns:a16="http://schemas.microsoft.com/office/drawing/2014/main" id="{C67A68B1-5F3F-1CB0-7112-BCE4F7737440}"/>
                    </a:ext>
                  </a:extLst>
                </p14:cNvPr>
                <p14:cNvContentPartPr/>
                <p14:nvPr/>
              </p14:nvContentPartPr>
              <p14:xfrm>
                <a:off x="5965440" y="1454070"/>
                <a:ext cx="340920" cy="195840"/>
              </p14:xfrm>
            </p:contentPart>
          </mc:Choice>
          <mc:Fallback>
            <p:pic>
              <p:nvPicPr>
                <p:cNvPr id="411" name="Encre 410">
                  <a:extLst>
                    <a:ext uri="{FF2B5EF4-FFF2-40B4-BE49-F238E27FC236}">
                      <a16:creationId xmlns:a16="http://schemas.microsoft.com/office/drawing/2014/main" id="{C67A68B1-5F3F-1CB0-7112-BCE4F77374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47800" y="1436430"/>
                  <a:ext cx="376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13" name="Encre 412">
                  <a:extLst>
                    <a:ext uri="{FF2B5EF4-FFF2-40B4-BE49-F238E27FC236}">
                      <a16:creationId xmlns:a16="http://schemas.microsoft.com/office/drawing/2014/main" id="{F50D3953-2EE7-4869-8980-96E0C765FAD2}"/>
                    </a:ext>
                  </a:extLst>
                </p14:cNvPr>
                <p14:cNvContentPartPr/>
                <p14:nvPr/>
              </p14:nvContentPartPr>
              <p14:xfrm>
                <a:off x="5844480" y="3005670"/>
                <a:ext cx="6840" cy="134280"/>
              </p14:xfrm>
            </p:contentPart>
          </mc:Choice>
          <mc:Fallback>
            <p:pic>
              <p:nvPicPr>
                <p:cNvPr id="413" name="Encre 412">
                  <a:extLst>
                    <a:ext uri="{FF2B5EF4-FFF2-40B4-BE49-F238E27FC236}">
                      <a16:creationId xmlns:a16="http://schemas.microsoft.com/office/drawing/2014/main" id="{F50D3953-2EE7-4869-8980-96E0C765FAD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26480" y="2987670"/>
                  <a:ext cx="42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14" name="Encre 413">
                  <a:extLst>
                    <a:ext uri="{FF2B5EF4-FFF2-40B4-BE49-F238E27FC236}">
                      <a16:creationId xmlns:a16="http://schemas.microsoft.com/office/drawing/2014/main" id="{9A267C1D-546F-F8D8-C9DE-AB605926DD78}"/>
                    </a:ext>
                  </a:extLst>
                </p14:cNvPr>
                <p14:cNvContentPartPr/>
                <p14:nvPr/>
              </p14:nvContentPartPr>
              <p14:xfrm>
                <a:off x="5739000" y="2956710"/>
                <a:ext cx="238320" cy="235800"/>
              </p14:xfrm>
            </p:contentPart>
          </mc:Choice>
          <mc:Fallback>
            <p:pic>
              <p:nvPicPr>
                <p:cNvPr id="414" name="Encre 413">
                  <a:extLst>
                    <a:ext uri="{FF2B5EF4-FFF2-40B4-BE49-F238E27FC236}">
                      <a16:creationId xmlns:a16="http://schemas.microsoft.com/office/drawing/2014/main" id="{9A267C1D-546F-F8D8-C9DE-AB605926DD7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21000" y="2939070"/>
                  <a:ext cx="273960" cy="27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713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77E2B2-E9D6-82C2-3A2C-39AD72FF6BB7}"/>
              </a:ext>
            </a:extLst>
          </p:cNvPr>
          <p:cNvSpPr txBox="1"/>
          <p:nvPr/>
        </p:nvSpPr>
        <p:spPr>
          <a:xfrm>
            <a:off x="4295775" y="255300"/>
            <a:ext cx="3505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2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  <a:effectLst>
                  <a:glow rad="228600">
                    <a:srgbClr val="FF0000">
                      <a:alpha val="8000"/>
                    </a:srgbClr>
                  </a:glow>
                  <a:innerShdw blurRad="114300">
                    <a:prstClr val="black"/>
                  </a:innerShdw>
                  <a:reflection blurRad="6350" stA="60000" endA="900" endPos="58000" dir="5400000" sy="-100000" algn="bl" rotWithShape="0"/>
                </a:effectLst>
                <a:latin typeface="Comic Sans MS" panose="030F0702030302020204" pitchFamily="66" charset="0"/>
              </a:rPr>
              <a:t>APPLICATION</a:t>
            </a:r>
            <a:r>
              <a:rPr lang="fr-FR" sz="3200" dirty="0">
                <a:latin typeface="Comic Sans MS" panose="030F0702030302020204" pitchFamily="66" charset="0"/>
              </a:rPr>
              <a:t>:</a:t>
            </a:r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B613F981-1522-5852-051A-0DFD48F05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201194"/>
              </p:ext>
            </p:extLst>
          </p:nvPr>
        </p:nvGraphicFramePr>
        <p:xfrm>
          <a:off x="1385887" y="1444109"/>
          <a:ext cx="9420225" cy="205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765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AF31ACE-E306-4C79-BEFA-DF46B484B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BAF31ACE-E306-4C79-BEFA-DF46B484B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06001C-6466-41CB-89AA-69B56CC8C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"/>
                                        <p:tgtEl>
                                          <p:spTgt spid="16">
                                            <p:graphicEl>
                                              <a:dgm id="{E806001C-6466-41CB-89AA-69B56CC8C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FEFF2F3-F525-405D-9F6E-53CC5393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6">
                                            <p:graphicEl>
                                              <a:dgm id="{9FEFF2F3-F525-405D-9F6E-53CC53933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7FA2307-F07F-4705-9F8E-6159F5733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100"/>
                                        <p:tgtEl>
                                          <p:spTgt spid="16">
                                            <p:graphicEl>
                                              <a:dgm id="{F7FA2307-F07F-4705-9F8E-6159F5733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47E1E74D-60AA-4BB7-562B-93F6E8CE9312}"/>
              </a:ext>
            </a:extLst>
          </p:cNvPr>
          <p:cNvSpPr/>
          <p:nvPr/>
        </p:nvSpPr>
        <p:spPr>
          <a:xfrm>
            <a:off x="6096000" y="1670180"/>
            <a:ext cx="6015135" cy="51878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ZoneTexte 1063">
            <a:extLst>
              <a:ext uri="{FF2B5EF4-FFF2-40B4-BE49-F238E27FC236}">
                <a16:creationId xmlns:a16="http://schemas.microsoft.com/office/drawing/2014/main" id="{ABB14A5C-80B9-2C2E-B109-5D9C39BDAD85}"/>
              </a:ext>
            </a:extLst>
          </p:cNvPr>
          <p:cNvSpPr txBox="1"/>
          <p:nvPr/>
        </p:nvSpPr>
        <p:spPr>
          <a:xfrm>
            <a:off x="80865" y="3340760"/>
            <a:ext cx="5918719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/>
              <a:t>1 Au maître de chant. Sur la mélodie de « Ne détruis pas ! » Cantique composé par David</a:t>
            </a:r>
          </a:p>
        </p:txBody>
      </p:sp>
      <p:pic>
        <p:nvPicPr>
          <p:cNvPr id="1066" name="Image 1065">
            <a:extLst>
              <a:ext uri="{FF2B5EF4-FFF2-40B4-BE49-F238E27FC236}">
                <a16:creationId xmlns:a16="http://schemas.microsoft.com/office/drawing/2014/main" id="{46A3257C-975B-3614-ADDE-75AD55A08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431"/>
          <a:stretch/>
        </p:blipFill>
        <p:spPr>
          <a:xfrm>
            <a:off x="6428801" y="1859945"/>
            <a:ext cx="5511262" cy="4568845"/>
          </a:xfrm>
          <a:prstGeom prst="rect">
            <a:avLst/>
          </a:prstGeom>
        </p:spPr>
      </p:pic>
      <p:sp>
        <p:nvSpPr>
          <p:cNvPr id="1069" name="ZoneTexte 1068">
            <a:extLst>
              <a:ext uri="{FF2B5EF4-FFF2-40B4-BE49-F238E27FC236}">
                <a16:creationId xmlns:a16="http://schemas.microsoft.com/office/drawing/2014/main" id="{8FAD581E-741A-CC61-9CDA-5C76A06BAF96}"/>
              </a:ext>
            </a:extLst>
          </p:cNvPr>
          <p:cNvSpPr txBox="1"/>
          <p:nvPr/>
        </p:nvSpPr>
        <p:spPr>
          <a:xfrm>
            <a:off x="3443773" y="190303"/>
            <a:ext cx="4328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b="0" i="0" u="sng" dirty="0">
                <a:solidFill>
                  <a:srgbClr val="49463D"/>
                </a:solidFill>
                <a:effectLst/>
                <a:latin typeface="Comic Sans MS" panose="030F0702030302020204" pitchFamily="66" charset="0"/>
              </a:rPr>
              <a:t>psaume 58</a:t>
            </a:r>
            <a:endParaRPr lang="fr-F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4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 animBg="1"/>
      <p:bldP spid="10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" name="Image 1616">
            <a:extLst>
              <a:ext uri="{FF2B5EF4-FFF2-40B4-BE49-F238E27FC236}">
                <a16:creationId xmlns:a16="http://schemas.microsoft.com/office/drawing/2014/main" id="{7153D5D2-1A09-FD7B-6673-BDE699E03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0" y="254302"/>
            <a:ext cx="3237257" cy="2517866"/>
          </a:xfrm>
          <a:prstGeom prst="rect">
            <a:avLst/>
          </a:prstGeom>
        </p:spPr>
      </p:pic>
      <p:pic>
        <p:nvPicPr>
          <p:cNvPr id="1618" name="Image 1617">
            <a:extLst>
              <a:ext uri="{FF2B5EF4-FFF2-40B4-BE49-F238E27FC236}">
                <a16:creationId xmlns:a16="http://schemas.microsoft.com/office/drawing/2014/main" id="{7277A28A-88C9-8F15-0FB5-A87079874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257" y="489096"/>
            <a:ext cx="2908044" cy="2365453"/>
          </a:xfrm>
          <a:prstGeom prst="rect">
            <a:avLst/>
          </a:prstGeom>
        </p:spPr>
      </p:pic>
      <p:pic>
        <p:nvPicPr>
          <p:cNvPr id="1619" name="Image 1618">
            <a:extLst>
              <a:ext uri="{FF2B5EF4-FFF2-40B4-BE49-F238E27FC236}">
                <a16:creationId xmlns:a16="http://schemas.microsoft.com/office/drawing/2014/main" id="{61D63BB1-0230-EA2F-2808-6A6F470A2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701" y="115947"/>
            <a:ext cx="3054361" cy="2469094"/>
          </a:xfrm>
          <a:prstGeom prst="rect">
            <a:avLst/>
          </a:prstGeom>
        </p:spPr>
      </p:pic>
      <p:pic>
        <p:nvPicPr>
          <p:cNvPr id="1620" name="Image 1619">
            <a:extLst>
              <a:ext uri="{FF2B5EF4-FFF2-40B4-BE49-F238E27FC236}">
                <a16:creationId xmlns:a16="http://schemas.microsoft.com/office/drawing/2014/main" id="{282E1989-7772-A46F-61D8-AE8D012EB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648" y="58046"/>
            <a:ext cx="2944623" cy="4121253"/>
          </a:xfrm>
          <a:prstGeom prst="rect">
            <a:avLst/>
          </a:prstGeom>
        </p:spPr>
      </p:pic>
      <p:pic>
        <p:nvPicPr>
          <p:cNvPr id="1937" name="Image 1936">
            <a:extLst>
              <a:ext uri="{FF2B5EF4-FFF2-40B4-BE49-F238E27FC236}">
                <a16:creationId xmlns:a16="http://schemas.microsoft.com/office/drawing/2014/main" id="{C095CFF6-228F-1014-CC92-25C1DE6839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4" y="3749062"/>
            <a:ext cx="3273836" cy="2895851"/>
          </a:xfrm>
          <a:prstGeom prst="rect">
            <a:avLst/>
          </a:prstGeom>
        </p:spPr>
      </p:pic>
      <p:pic>
        <p:nvPicPr>
          <p:cNvPr id="1938" name="Image 1937">
            <a:extLst>
              <a:ext uri="{FF2B5EF4-FFF2-40B4-BE49-F238E27FC236}">
                <a16:creationId xmlns:a16="http://schemas.microsoft.com/office/drawing/2014/main" id="{983ECC68-917B-4007-853B-ADC5E871C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193" y="3089343"/>
            <a:ext cx="3676207" cy="2853175"/>
          </a:xfrm>
          <a:prstGeom prst="rect">
            <a:avLst/>
          </a:prstGeom>
        </p:spPr>
      </p:pic>
      <p:pic>
        <p:nvPicPr>
          <p:cNvPr id="1939" name="Image 1938">
            <a:extLst>
              <a:ext uri="{FF2B5EF4-FFF2-40B4-BE49-F238E27FC236}">
                <a16:creationId xmlns:a16="http://schemas.microsoft.com/office/drawing/2014/main" id="{34475C6E-616C-98DC-32D3-4A12CF8B8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0498" y="4039245"/>
            <a:ext cx="426757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Image 484">
            <a:extLst>
              <a:ext uri="{FF2B5EF4-FFF2-40B4-BE49-F238E27FC236}">
                <a16:creationId xmlns:a16="http://schemas.microsoft.com/office/drawing/2014/main" id="{1C222B46-A2D6-ED9C-E4E7-93151E81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453" y="1685955"/>
            <a:ext cx="6693988" cy="4883319"/>
          </a:xfrm>
          <a:prstGeom prst="rect">
            <a:avLst/>
          </a:prstGeom>
        </p:spPr>
      </p:pic>
      <p:pic>
        <p:nvPicPr>
          <p:cNvPr id="644" name="Image 643">
            <a:extLst>
              <a:ext uri="{FF2B5EF4-FFF2-40B4-BE49-F238E27FC236}">
                <a16:creationId xmlns:a16="http://schemas.microsoft.com/office/drawing/2014/main" id="{FE72379C-21B9-DACD-B23E-FA5AED0CA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" y="220177"/>
            <a:ext cx="4986960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68DE9A-E944-C4CA-FC77-7EE3F715CE03}"/>
              </a:ext>
            </a:extLst>
          </p:cNvPr>
          <p:cNvSpPr txBox="1"/>
          <p:nvPr/>
        </p:nvSpPr>
        <p:spPr>
          <a:xfrm>
            <a:off x="4876800" y="266700"/>
            <a:ext cx="2438400" cy="584775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contexte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435700-D14B-EAF7-49D2-BB5FA8118D4B}"/>
              </a:ext>
            </a:extLst>
          </p:cNvPr>
          <p:cNvSpPr txBox="1"/>
          <p:nvPr/>
        </p:nvSpPr>
        <p:spPr>
          <a:xfrm>
            <a:off x="2538411" y="1088052"/>
            <a:ext cx="7258050" cy="8925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psaume imprécatoire</a:t>
            </a:r>
          </a:p>
          <a:p>
            <a:pPr algn="ctr"/>
            <a:r>
              <a:rPr lang="fr-FR" sz="1600" dirty="0">
                <a:solidFill>
                  <a:srgbClr val="C00000"/>
                </a:solidFill>
              </a:rPr>
              <a:t> chanter comme une prière, demande la justice et la punition de Dieu parfois avec violence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4B0E55-A372-3700-CDC1-A0302D83B682}"/>
              </a:ext>
            </a:extLst>
          </p:cNvPr>
          <p:cNvSpPr txBox="1"/>
          <p:nvPr/>
        </p:nvSpPr>
        <p:spPr>
          <a:xfrm>
            <a:off x="3171824" y="2477511"/>
            <a:ext cx="6096000" cy="1200329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dirty="0"/>
              <a:t>		contexte historique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Époque plus violent, sans ou presque sans justice systémique appliquée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seul moyen de rendre une personne hors d'état de nuire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68477CFF-C021-10C6-4E30-AA4BB87F596A}"/>
              </a:ext>
            </a:extLst>
          </p:cNvPr>
          <p:cNvSpPr/>
          <p:nvPr/>
        </p:nvSpPr>
        <p:spPr>
          <a:xfrm>
            <a:off x="5953123" y="3768596"/>
            <a:ext cx="428625" cy="556380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D6654A-4C22-4380-5B26-BA2BE6E2B93E}"/>
              </a:ext>
            </a:extLst>
          </p:cNvPr>
          <p:cNvSpPr txBox="1"/>
          <p:nvPr/>
        </p:nvSpPr>
        <p:spPr>
          <a:xfrm>
            <a:off x="3243260" y="4432751"/>
            <a:ext cx="6024564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fr-FR" dirty="0"/>
              <a:t>		conséquence: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État de grande vulnérabilité beaucoup plus fréquente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faire justice il fallait le faire soie même (souvent)</a:t>
            </a:r>
          </a:p>
        </p:txBody>
      </p:sp>
    </p:spTree>
    <p:extLst>
      <p:ext uri="{BB962C8B-B14F-4D97-AF65-F5344CB8AC3E}">
        <p14:creationId xmlns:p14="http://schemas.microsoft.com/office/powerpoint/2010/main" val="1041849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15E79D-71A6-99CD-9038-29EFD036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2021103"/>
            <a:ext cx="3237257" cy="25178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4A7539C-E0B5-CC0B-0991-D06FB039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6" y="2305375"/>
            <a:ext cx="2908044" cy="23654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5885F98-11B4-17C0-DD27-C16536AC9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34" y="2614656"/>
            <a:ext cx="3054361" cy="24690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2C195E3-9628-2A20-D5A0-59885B8C5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287" y="2816663"/>
            <a:ext cx="2944623" cy="4121253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B43C52AF-BA47-B6DC-B3C6-9BF1773B2B55}"/>
              </a:ext>
            </a:extLst>
          </p:cNvPr>
          <p:cNvSpPr/>
          <p:nvPr/>
        </p:nvSpPr>
        <p:spPr>
          <a:xfrm rot="16200000">
            <a:off x="1794895" y="-386350"/>
            <a:ext cx="861364" cy="4320078"/>
          </a:xfrm>
          <a:prstGeom prst="rightBrace">
            <a:avLst>
              <a:gd name="adj1" fmla="val 8333"/>
              <a:gd name="adj2" fmla="val 54011"/>
            </a:avLst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6E0FD2-5871-195A-9CAB-87155F8581D5}"/>
              </a:ext>
            </a:extLst>
          </p:cNvPr>
          <p:cNvSpPr txBox="1"/>
          <p:nvPr/>
        </p:nvSpPr>
        <p:spPr>
          <a:xfrm>
            <a:off x="314015" y="493409"/>
            <a:ext cx="4160197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(I) indignation de la passivité de l'homme face a l'injustice et la corruption de sont cœur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42C2C2-1712-717D-DC55-4E1314D9AA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432" y="2419938"/>
            <a:ext cx="3273836" cy="28958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FB94F8-650E-D635-30DC-0ADFD076F7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282" y="2633317"/>
            <a:ext cx="3676207" cy="28531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ED5555-0B67-819A-3E3C-C8379A84B9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667" y="2889615"/>
            <a:ext cx="3676207" cy="27495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61B77CD-3C69-BE3B-40C4-B55A3E722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795" y="3280036"/>
            <a:ext cx="4159216" cy="2853175"/>
          </a:xfrm>
          <a:prstGeom prst="rect">
            <a:avLst/>
          </a:prstGeom>
        </p:spPr>
      </p:pic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ECFD93BF-15E5-D81A-164E-39A75BB8DBB6}"/>
              </a:ext>
            </a:extLst>
          </p:cNvPr>
          <p:cNvSpPr/>
          <p:nvPr/>
        </p:nvSpPr>
        <p:spPr>
          <a:xfrm rot="16200000">
            <a:off x="6361721" y="-392198"/>
            <a:ext cx="861364" cy="4320078"/>
          </a:xfrm>
          <a:prstGeom prst="rightBrace">
            <a:avLst>
              <a:gd name="adj1" fmla="val 8333"/>
              <a:gd name="adj2" fmla="val 54011"/>
            </a:avLst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403B9B2E-D124-BDD9-22B6-87006EB01E53}"/>
              </a:ext>
            </a:extLst>
          </p:cNvPr>
          <p:cNvSpPr/>
          <p:nvPr/>
        </p:nvSpPr>
        <p:spPr>
          <a:xfrm rot="16200000">
            <a:off x="10098037" y="191563"/>
            <a:ext cx="861364" cy="3152554"/>
          </a:xfrm>
          <a:prstGeom prst="rightBrace">
            <a:avLst>
              <a:gd name="adj1" fmla="val 8333"/>
              <a:gd name="adj2" fmla="val 5401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2377AF-A0AD-E34A-80C0-2FE7687239FC}"/>
              </a:ext>
            </a:extLst>
          </p:cNvPr>
          <p:cNvSpPr txBox="1"/>
          <p:nvPr/>
        </p:nvSpPr>
        <p:spPr>
          <a:xfrm>
            <a:off x="6040562" y="722443"/>
            <a:ext cx="1931576" cy="369332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(II) imprécation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A7B8373-D4A8-3EAD-AEE1-FE6B990111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0278" y="2633317"/>
            <a:ext cx="2996881" cy="237283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CF2DE6F-E370-AB98-8048-937C27A9F02D}"/>
              </a:ext>
            </a:extLst>
          </p:cNvPr>
          <p:cNvSpPr txBox="1"/>
          <p:nvPr/>
        </p:nvSpPr>
        <p:spPr>
          <a:xfrm>
            <a:off x="8872011" y="664264"/>
            <a:ext cx="3258716" cy="64633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</a:rPr>
              <a:t>(III) confiance/espoir en la justice de DIEU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3A656E-FBF5-27EA-7DE9-8F96E2BA349E}"/>
              </a:ext>
            </a:extLst>
          </p:cNvPr>
          <p:cNvSpPr/>
          <p:nvPr/>
        </p:nvSpPr>
        <p:spPr>
          <a:xfrm>
            <a:off x="3690420" y="57208"/>
            <a:ext cx="5898980" cy="4362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Analyse du texte :</a:t>
            </a:r>
          </a:p>
        </p:txBody>
      </p:sp>
    </p:spTree>
    <p:extLst>
      <p:ext uri="{BB962C8B-B14F-4D97-AF65-F5344CB8AC3E}">
        <p14:creationId xmlns:p14="http://schemas.microsoft.com/office/powerpoint/2010/main" val="4539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F85EB7E-24D1-64BE-8AF5-C7D80029844F}"/>
              </a:ext>
            </a:extLst>
          </p:cNvPr>
          <p:cNvSpPr txBox="1"/>
          <p:nvPr/>
        </p:nvSpPr>
        <p:spPr>
          <a:xfrm>
            <a:off x="763287" y="169418"/>
            <a:ext cx="10293489" cy="132343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C000"/>
                </a:solidFill>
              </a:rPr>
              <a:t>(I) indignation de la passivité de l'homme face a l'injustice et de la corruption de sont </a:t>
            </a:r>
            <a:r>
              <a:rPr lang="fr-FR" sz="4000" dirty="0" err="1">
                <a:solidFill>
                  <a:srgbClr val="FFC000"/>
                </a:solidFill>
              </a:rPr>
              <a:t>coeur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9E43D3-CCD0-2F86-760B-5D20288F8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094" y="2185320"/>
            <a:ext cx="2734105" cy="2210204"/>
          </a:xfrm>
          <a:prstGeom prst="rect">
            <a:avLst/>
          </a:prstGeom>
        </p:spPr>
      </p:pic>
      <p:pic>
        <p:nvPicPr>
          <p:cNvPr id="149" name="Image 148">
            <a:extLst>
              <a:ext uri="{FF2B5EF4-FFF2-40B4-BE49-F238E27FC236}">
                <a16:creationId xmlns:a16="http://schemas.microsoft.com/office/drawing/2014/main" id="{F54774EE-E948-BFE2-5253-DF18EDDDAE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"/>
                    </a14:imgEffect>
                    <a14:imgEffect>
                      <a14:colorTemperature colorTemp="7454"/>
                    </a14:imgEffect>
                    <a14:imgEffect>
                      <a14:saturation sat="47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1482" y="2120708"/>
            <a:ext cx="2503359" cy="23394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6000"/>
              </a:srgbClr>
            </a:outerShdw>
          </a:effectLst>
        </p:spPr>
      </p:pic>
      <p:pic>
        <p:nvPicPr>
          <p:cNvPr id="150" name="Image 149">
            <a:extLst>
              <a:ext uri="{FF2B5EF4-FFF2-40B4-BE49-F238E27FC236}">
                <a16:creationId xmlns:a16="http://schemas.microsoft.com/office/drawing/2014/main" id="{E0F8BD35-20DC-5075-2FBB-E43CB6A8C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8742" y="1735006"/>
            <a:ext cx="2496610" cy="3494220"/>
          </a:xfrm>
          <a:prstGeom prst="rect">
            <a:avLst/>
          </a:prstGeom>
        </p:spPr>
      </p:pic>
      <p:sp>
        <p:nvSpPr>
          <p:cNvPr id="151" name="ZoneTexte 150">
            <a:extLst>
              <a:ext uri="{FF2B5EF4-FFF2-40B4-BE49-F238E27FC236}">
                <a16:creationId xmlns:a16="http://schemas.microsoft.com/office/drawing/2014/main" id="{7866CD56-9834-B871-EEB3-D9CD82BD8970}"/>
              </a:ext>
            </a:extLst>
          </p:cNvPr>
          <p:cNvSpPr txBox="1"/>
          <p:nvPr/>
        </p:nvSpPr>
        <p:spPr>
          <a:xfrm>
            <a:off x="8024569" y="5200652"/>
            <a:ext cx="331706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Résistance au avertissements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D75C994E-BB78-298B-B3E8-D2A685B1745E}"/>
              </a:ext>
            </a:extLst>
          </p:cNvPr>
          <p:cNvSpPr txBox="1"/>
          <p:nvPr/>
        </p:nvSpPr>
        <p:spPr>
          <a:xfrm>
            <a:off x="883235" y="4678885"/>
            <a:ext cx="331706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Corruption inné</a:t>
            </a:r>
          </a:p>
        </p:txBody>
      </p:sp>
      <p:cxnSp>
        <p:nvCxnSpPr>
          <p:cNvPr id="154" name="Connecteur droit avec flèche 153">
            <a:extLst>
              <a:ext uri="{FF2B5EF4-FFF2-40B4-BE49-F238E27FC236}">
                <a16:creationId xmlns:a16="http://schemas.microsoft.com/office/drawing/2014/main" id="{88FA75A1-0516-271F-1945-28E34BD680B3}"/>
              </a:ext>
            </a:extLst>
          </p:cNvPr>
          <p:cNvCxnSpPr>
            <a:cxnSpLocks/>
          </p:cNvCxnSpPr>
          <p:nvPr/>
        </p:nvCxnSpPr>
        <p:spPr>
          <a:xfrm flipV="1">
            <a:off x="4200299" y="3958182"/>
            <a:ext cx="293278" cy="874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A4A145B6-F198-6597-47D9-8277B0A57BC3}"/>
              </a:ext>
            </a:extLst>
          </p:cNvPr>
          <p:cNvCxnSpPr>
            <a:cxnSpLocks/>
          </p:cNvCxnSpPr>
          <p:nvPr/>
        </p:nvCxnSpPr>
        <p:spPr>
          <a:xfrm flipH="1" flipV="1">
            <a:off x="7877930" y="4022281"/>
            <a:ext cx="406369" cy="10259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6" name="Image 155">
            <a:extLst>
              <a:ext uri="{FF2B5EF4-FFF2-40B4-BE49-F238E27FC236}">
                <a16:creationId xmlns:a16="http://schemas.microsoft.com/office/drawing/2014/main" id="{942C703B-9736-526C-85BF-6E7F1DD69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843" y="4893490"/>
            <a:ext cx="2475690" cy="1925536"/>
          </a:xfrm>
          <a:prstGeom prst="rect">
            <a:avLst/>
          </a:prstGeom>
        </p:spPr>
      </p:pic>
      <p:sp>
        <p:nvSpPr>
          <p:cNvPr id="157" name="ZoneTexte 156">
            <a:extLst>
              <a:ext uri="{FF2B5EF4-FFF2-40B4-BE49-F238E27FC236}">
                <a16:creationId xmlns:a16="http://schemas.microsoft.com/office/drawing/2014/main" id="{472CE353-6434-B595-6A0B-93F5937DB0B6}"/>
              </a:ext>
            </a:extLst>
          </p:cNvPr>
          <p:cNvSpPr txBox="1"/>
          <p:nvPr/>
        </p:nvSpPr>
        <p:spPr>
          <a:xfrm>
            <a:off x="4547309" y="4524158"/>
            <a:ext cx="3317064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Silence face au mal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98475748-D026-93E1-4E65-3E1B6F8E75AF}"/>
              </a:ext>
            </a:extLst>
          </p:cNvPr>
          <p:cNvSpPr txBox="1"/>
          <p:nvPr/>
        </p:nvSpPr>
        <p:spPr>
          <a:xfrm>
            <a:off x="4464775" y="1417001"/>
            <a:ext cx="381952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dirty="0">
                <a:ln w="19050"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Cœur corrompue</a:t>
            </a:r>
          </a:p>
        </p:txBody>
      </p: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4C0367E0-E6FB-CBB0-758F-F43E2BD0655D}"/>
              </a:ext>
            </a:extLst>
          </p:cNvPr>
          <p:cNvCxnSpPr>
            <a:cxnSpLocks/>
            <a:stCxn id="157" idx="0"/>
            <a:endCxn id="149" idx="2"/>
          </p:cNvCxnSpPr>
          <p:nvPr/>
        </p:nvCxnSpPr>
        <p:spPr>
          <a:xfrm flipH="1" flipV="1">
            <a:off x="6073162" y="4460136"/>
            <a:ext cx="132679" cy="64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894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7" grpId="0" animBg="1"/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0EFCC0-AD8F-2A45-8D83-0FC696276E87}"/>
              </a:ext>
            </a:extLst>
          </p:cNvPr>
          <p:cNvSpPr txBox="1"/>
          <p:nvPr/>
        </p:nvSpPr>
        <p:spPr>
          <a:xfrm>
            <a:off x="3573335" y="173865"/>
            <a:ext cx="5273930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chemeClr val="accent5">
                    <a:lumMod val="75000"/>
                  </a:schemeClr>
                </a:solidFill>
              </a:rPr>
              <a:t>(II) imprécation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F4E7B0-F6FC-8ECA-FE3D-A890A3837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149"/>
            <a:ext cx="3273836" cy="28958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A78995-AF3B-7D47-A98A-4BAC026CA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18" y="904643"/>
            <a:ext cx="3676207" cy="2853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D200DA-085C-DBAE-7992-3FC99F07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3926712"/>
            <a:ext cx="4267570" cy="2749534"/>
          </a:xfrm>
          <a:prstGeom prst="rect">
            <a:avLst/>
          </a:prstGeom>
        </p:spPr>
      </p:pic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2D3DE6B9-84B6-620D-1E44-7BEDA0F5C5B1}"/>
              </a:ext>
            </a:extLst>
          </p:cNvPr>
          <p:cNvSpPr/>
          <p:nvPr/>
        </p:nvSpPr>
        <p:spPr>
          <a:xfrm>
            <a:off x="3949669" y="1064405"/>
            <a:ext cx="1631981" cy="2488420"/>
          </a:xfrm>
          <a:prstGeom prst="rightBrace">
            <a:avLst>
              <a:gd name="adj1" fmla="val 8333"/>
              <a:gd name="adj2" fmla="val 46992"/>
            </a:avLst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6BE5B483-11A8-C459-496D-D9E2C0005763}"/>
              </a:ext>
            </a:extLst>
          </p:cNvPr>
          <p:cNvSpPr/>
          <p:nvPr/>
        </p:nvSpPr>
        <p:spPr>
          <a:xfrm>
            <a:off x="4464019" y="4057269"/>
            <a:ext cx="1631981" cy="2488420"/>
          </a:xfrm>
          <a:prstGeom prst="rightBrace">
            <a:avLst>
              <a:gd name="adj1" fmla="val 8333"/>
              <a:gd name="adj2" fmla="val 46992"/>
            </a:avLst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4B8993-3B56-916B-97B7-5B7FF1FDDAAF}"/>
              </a:ext>
            </a:extLst>
          </p:cNvPr>
          <p:cNvSpPr txBox="1"/>
          <p:nvPr/>
        </p:nvSpPr>
        <p:spPr>
          <a:xfrm>
            <a:off x="5581650" y="20694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Enlever les partie offensive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A9D025-348B-1FB8-FAFC-5011D358D50B}"/>
              </a:ext>
            </a:extLst>
          </p:cNvPr>
          <p:cNvSpPr txBox="1"/>
          <p:nvPr/>
        </p:nvSpPr>
        <p:spPr>
          <a:xfrm>
            <a:off x="6210300" y="503167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Eviter que le mal ce fasse </a:t>
            </a:r>
          </a:p>
        </p:txBody>
      </p:sp>
    </p:spTree>
    <p:extLst>
      <p:ext uri="{BB962C8B-B14F-4D97-AF65-F5344CB8AC3E}">
        <p14:creationId xmlns:p14="http://schemas.microsoft.com/office/powerpoint/2010/main" val="2801196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20792F-09C8-C1D5-1C86-CA46D882E5C2}"/>
              </a:ext>
            </a:extLst>
          </p:cNvPr>
          <p:cNvSpPr txBox="1"/>
          <p:nvPr/>
        </p:nvSpPr>
        <p:spPr>
          <a:xfrm>
            <a:off x="2271144" y="153360"/>
            <a:ext cx="764971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</a:rPr>
              <a:t>(III) confiance/espoir en la justice de DIEU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94930C-D252-AF24-94EA-A51D513E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78" y="1685955"/>
            <a:ext cx="6693988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07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  <wetp:taskpane dockstate="right" visibility="0" width="350" row="3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78901095-7FCC-4F29-B88F-46743F70057F}">
  <we:reference id="wa104381637" version="1.0.0.0" store="fr-FR" storeType="OMEX"/>
  <we:alternateReferences>
    <we:reference id="wa104381637" version="1.0.0.0" store="wa10438163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44DF221-F36C-4BAE-9171-D753544C94A8}">
  <we:reference id="wa104379370" version="2.0.0.0" store="fr-FR" storeType="OMEX"/>
  <we:alternateReferences>
    <we:reference id="WA104379370" version="2.0.0.0" store="WA104379370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C8E7E207-5D5B-43FF-9A57-B989191C30D7}">
  <we:reference id="wa200000113" version="1.0.0.0" store="fr-FR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395</Words>
  <Application>Microsoft Office PowerPoint</Application>
  <PresentationFormat>Grand écran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Cascadia Code Light</vt:lpstr>
      <vt:lpstr>Comic Sans 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ccha</dc:creator>
  <cp:lastModifiedBy>simon ccha</cp:lastModifiedBy>
  <cp:revision>8</cp:revision>
  <dcterms:created xsi:type="dcterms:W3CDTF">2026-06-19T17:44:26Z</dcterms:created>
  <dcterms:modified xsi:type="dcterms:W3CDTF">2026-06-20T21:33:13Z</dcterms:modified>
</cp:coreProperties>
</file>