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5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  <p:sldMasterId id="2147483650" r:id="rId2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0" d="100"/>
          <a:sy n="60" d="100"/>
        </p:scale>
        <p:origin x="1757" y="274"/>
      </p:cViewPr>
      <p:guideLst>
        <p:guide pos="2160" orient="horz"/>
        <p:guide pos="288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6199402" name="Google Shape;3;n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994344226" name="Google Shape;4;n"/>
          <p:cNvSpPr txBox="1">
            <a:spLocks noGrp="1"/>
          </p:cNvSpPr>
          <p:nvPr>
            <p:ph type="dt" idx="10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132776986" name="Google Shape;5;n"/>
          <p:cNvSpPr>
            <a:spLocks noChangeAspect="1" noGrp="1" noRot="1"/>
          </p:cNvSpPr>
          <p:nvPr>
            <p:ph type="sldImg" idx="3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7274746" name="Google Shape;6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40967799" name="Google Shape;7;n"/>
          <p:cNvSpPr txBox="1">
            <a:spLocks noGrp="1"/>
          </p:cNvSpPr>
          <p:nvPr>
            <p:ph type="ftr" idx="11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40273902" name="Google Shape;8;n"/>
          <p:cNvSpPr txBox="1">
            <a:spLocks noGrp="1"/>
          </p:cNvSpPr>
          <p:nvPr>
            <p:ph type="sldNum" idx="12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4081368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8005054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918046352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2C7F9380-2B52-8123-D992-9E48BE92E365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3009950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7081509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1497731681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E5C54F1F-B2B8-6D72-F9C0-74D8F9B0D53C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0986796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3583273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1135356748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AAC7EAAD-5CA8-7FF2-93A2-B477B3B05155}" type="slidenum">
              <a:rPr lang="fr-FR"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119051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3182565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2088594830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985CC697-4695-28EF-8592-FAAF23D437B3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7275532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1875542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555529979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2021801B-7B5D-76E8-7160-42242D6F77AA}" type="slidenum">
              <a:rPr lang="fr-FR"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30231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4380333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855269452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B9F4B9A6-F874-3F64-7475-248CA80F0152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8728144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9905570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593957537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D6855FF2-F488-FE0A-2F00-7A3D7612EB9C}" type="slidenum">
              <a:rPr lang="fr-FR"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9590336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0940326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1773656329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74EEC28F-ED3D-305E-1BDC-CF0528EE8E36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2252779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9014529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777871176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BF7953F4-35F4-BBA0-6EF6-5B99477BBE2C}" type="slidenum">
              <a:rPr lang="fr-FR"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9131368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3630689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1214452607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8" rIns="91423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BA2EB751-239E-CFB0-F12F-FABEDEE376FE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2466182" name="Google Shape;189;g3db5dde5ca3_0_0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8564120" name="Google Shape;190;g3db5dde5ca3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r>
              <a:rPr lang="fr-FR"/>
              <a:t>Le 7 octobre</a:t>
            </a:r>
            <a:endParaRPr/>
          </a:p>
        </p:txBody>
      </p:sp>
      <p:sp>
        <p:nvSpPr>
          <p:cNvPr id="1213941605" name="Google Shape;191;g3db5dde5ca3_0_0:notes"/>
          <p:cNvSpPr txBox="1">
            <a:spLocks noGrp="1"/>
          </p:cNvSpPr>
          <p:nvPr>
            <p:ph type="sldNum" idx="12"/>
          </p:nvPr>
        </p:nvSpPr>
        <p:spPr bwMode="auto">
          <a:xfrm>
            <a:off x="3884611" y="8685211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45698" rIns="91422" bIns="45698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pPr>
            <a:fld id="{9554A5B1-0083-6E74-D638-7D10A9E691FF}" type="slidenum">
              <a:rPr lang="fr-FR"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Diapositive de titre" preserve="0" showMasterPhAnim="0" showMasterSp="1" type="title" userDrawn="1">
  <p:cSld name="TITLE">
    <p:bg>
      <p:bgPr shadeToTitle="0"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6398848" name="Google Shape;21;p2"/>
          <p:cNvSpPr txBox="1">
            <a:spLocks noGrp="1"/>
          </p:cNvSpPr>
          <p:nvPr>
            <p:ph type="ctrTitle"/>
          </p:nvPr>
        </p:nvSpPr>
        <p:spPr bwMode="auto"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sz="5600" b="1">
                <a:solidFill>
                  <a:srgbClr val="4CE0EA"/>
                </a:solidFill>
                <a:latin typeface="Calibri"/>
                <a:ea typeface="Calibri"/>
                <a:cs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18642193" name="Google Shape;22;p2"/>
          <p:cNvSpPr txBox="1">
            <a:spLocks noGrp="1"/>
          </p:cNvSpPr>
          <p:nvPr>
            <p:ph type="subTitle" idx="1"/>
          </p:nvPr>
        </p:nvSpPr>
        <p:spPr bwMode="auto">
          <a:xfrm>
            <a:off x="533400" y="3228536"/>
            <a:ext cx="7854696" cy="175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45720" lvl="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64082090" name="Google Shape;23;p2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71661448" name="Google Shape;24;p2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5892538" name="Google Shape;25;p2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et contenu" preserve="0" showMasterPhAnim="0" showMasterSp="1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0364093" name="Google Shape;38;p4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86100033" name="Google Shape;39;p4"/>
          <p:cNvSpPr txBox="1">
            <a:spLocks noGrp="1"/>
          </p:cNvSpPr>
          <p:nvPr>
            <p:ph type="body" idx="1"/>
          </p:nvPr>
        </p:nvSpPr>
        <p:spPr bwMode="auto"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99853379" name="Google Shape;40;p4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15226073" name="Google Shape;41;p4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0980521" name="Google Shape;42;p4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Deux contenus" preserve="0" showMasterPhAnim="0" showMasterSp="1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2314108" name="Google Shape;56;p7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61409447" name="Google Shape;57;p7"/>
          <p:cNvSpPr txBox="1">
            <a:spLocks noGrp="1"/>
          </p:cNvSpPr>
          <p:nvPr>
            <p:ph type="body" idx="1"/>
          </p:nvPr>
        </p:nvSpPr>
        <p:spPr bwMode="auto"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39109876" name="Google Shape;58;p7"/>
          <p:cNvSpPr txBox="1">
            <a:spLocks noGrp="1"/>
          </p:cNvSpPr>
          <p:nvPr>
            <p:ph type="body" idx="2"/>
          </p:nvPr>
        </p:nvSpPr>
        <p:spPr bwMode="auto"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81707333" name="Google Shape;59;p7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84977775" name="Google Shape;60;p7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08100012" name="Google Shape;61;p7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mparaison" preserve="0" showMasterPhAnim="0" showMasterSp="1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0040197" name="Google Shape;63;p8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21416577" name="Google Shape;64;p8"/>
          <p:cNvSpPr txBox="1">
            <a:spLocks noGrp="1"/>
          </p:cNvSpPr>
          <p:nvPr>
            <p:ph type="body" idx="1"/>
          </p:nvPr>
        </p:nvSpPr>
        <p:spPr bwMode="auto"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27951969" name="Google Shape;65;p8"/>
          <p:cNvSpPr txBox="1">
            <a:spLocks noGrp="1"/>
          </p:cNvSpPr>
          <p:nvPr>
            <p:ph type="body" idx="2"/>
          </p:nvPr>
        </p:nvSpPr>
        <p:spPr bwMode="auto"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92542277" name="Google Shape;66;p8"/>
          <p:cNvSpPr txBox="1">
            <a:spLocks noGrp="1"/>
          </p:cNvSpPr>
          <p:nvPr>
            <p:ph type="body" idx="3"/>
          </p:nvPr>
        </p:nvSpPr>
        <p:spPr bwMode="auto"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3121153" name="Google Shape;67;p8"/>
          <p:cNvSpPr txBox="1">
            <a:spLocks noGrp="1"/>
          </p:cNvSpPr>
          <p:nvPr>
            <p:ph type="body" idx="4"/>
          </p:nvPr>
        </p:nvSpPr>
        <p:spPr bwMode="auto"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05104842" name="Google Shape;68;p8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17932906" name="Google Shape;69;p8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18203343" name="Google Shape;70;p8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seul" preserve="0" showMasterPhAnim="0" showMasterSp="1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6983925" name="Google Shape;72;p9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sz="5000" b="0">
                <a:solidFill>
                  <a:schemeClr val="dk2"/>
                </a:solidFill>
                <a:latin typeface="Calibri"/>
                <a:ea typeface="Calibri"/>
                <a:cs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08529289" name="Google Shape;73;p9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83183915" name="Google Shape;74;p9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69334422" name="Google Shape;75;p9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ntenu avec légende" preserve="0" showMasterPhAnim="0" showMasterSp="1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6419946" name="Google Shape;81;p11"/>
          <p:cNvSpPr txBox="1">
            <a:spLocks noGrp="1"/>
          </p:cNvSpPr>
          <p:nvPr>
            <p:ph type="title"/>
          </p:nvPr>
        </p:nvSpPr>
        <p:spPr bwMode="auto">
          <a:xfrm>
            <a:off x="685800" y="514351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sz="2600" b="0">
                <a:solidFill>
                  <a:schemeClr val="dk2"/>
                </a:solidFill>
                <a:latin typeface="Calibri"/>
                <a:ea typeface="Calibri"/>
                <a:cs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81974470" name="Google Shape;82;p11"/>
          <p:cNvSpPr txBox="1">
            <a:spLocks noGrp="1"/>
          </p:cNvSpPr>
          <p:nvPr>
            <p:ph type="body" idx="1"/>
          </p:nvPr>
        </p:nvSpPr>
        <p:spPr bwMode="auto"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75" tIns="45700" rIns="1827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31452250" name="Google Shape;83;p11"/>
          <p:cNvSpPr txBox="1">
            <a:spLocks noGrp="1"/>
          </p:cNvSpPr>
          <p:nvPr>
            <p:ph type="body" idx="2"/>
          </p:nvPr>
        </p:nvSpPr>
        <p:spPr bwMode="auto"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9751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marL="914400" lvl="1" indent="-368935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marL="1371600" lvl="2" indent="-33528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marL="1828800" lvl="3" indent="-31115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79185836" name="Google Shape;84;p11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23429767" name="Google Shape;85;p11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3952320" name="Google Shape;86;p11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Image avec légende" preserve="0" showMasterPhAnim="0" showMasterSp="0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1051304" name="Google Shape;88;p12"/>
          <p:cNvSpPr/>
          <p:nvPr/>
        </p:nvSpPr>
        <p:spPr bwMode="auto">
          <a:xfrm rot="-10380000" flipH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38500" dir="7500000" sx="98500" sy="100080" kx="1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1290621623" name="Google Shape;89;p12"/>
          <p:cNvSpPr/>
          <p:nvPr/>
        </p:nvSpPr>
        <p:spPr bwMode="auto">
          <a:xfrm rot="-10380000" flipH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sm" len="sm"/>
            <a:tailEnd type="none" w="sm" len="sm"/>
          </a:ln>
          <a:effectLst>
            <a:outerShdw blurRad="19685" dist="6350" dir="12900000" algn="tl" rotWithShape="0">
              <a:srgbClr val="000000">
                <a:alpha val="46666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1775179977" name="Google Shape;90;p12"/>
          <p:cNvSpPr txBox="1">
            <a:spLocks noGrp="1"/>
          </p:cNvSpPr>
          <p:nvPr>
            <p:ph type="title"/>
          </p:nvPr>
        </p:nvSpPr>
        <p:spPr bwMode="auto"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sz="20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73362286" name="Google Shape;91;p12"/>
          <p:cNvSpPr txBox="1">
            <a:spLocks noGrp="1"/>
          </p:cNvSpPr>
          <p:nvPr>
            <p:ph type="body" idx="1"/>
          </p:nvPr>
        </p:nvSpPr>
        <p:spPr bwMode="auto"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00" tIns="45700" rIns="45700" bIns="45700" anchor="t" anchorCtr="0">
            <a:normAutofit/>
          </a:bodyPr>
          <a:lstStyle>
            <a:lvl1pPr marL="457200" lvl="0" indent="-2286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marL="914400" lvl="1" indent="-293369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marL="1371600" lvl="2" indent="-27305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marL="1828800" lvl="3" indent="-265747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marL="2286000" lvl="4" indent="-265747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13656922" name="Google Shape;92;p12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17631173" name="Google Shape;93;p12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45210049" name="Google Shape;94;p12"/>
          <p:cNvSpPr txBox="1">
            <a:spLocks noGrp="1"/>
          </p:cNvSpPr>
          <p:nvPr>
            <p:ph type="sldNum" idx="12"/>
          </p:nvPr>
        </p:nvSpPr>
        <p:spPr bwMode="auto"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159832172" name="Google Shape;95;p12"/>
          <p:cNvSpPr>
            <a:spLocks noGrp="1"/>
          </p:cNvSpPr>
          <p:nvPr>
            <p:ph type="pic" idx="2"/>
          </p:nvPr>
        </p:nvSpPr>
        <p:spPr bwMode="auto"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103552" name="Google Shape;96;p12"/>
          <p:cNvSpPr/>
          <p:nvPr/>
        </p:nvSpPr>
        <p:spPr bwMode="auto"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1744060287" name="Google Shape;97;p12"/>
          <p:cNvSpPr/>
          <p:nvPr/>
        </p:nvSpPr>
        <p:spPr bwMode="auto">
          <a:xfrm rot="10800000" flipH="1">
            <a:off x="4381500" y="6219825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et texte vertical" preserve="0" showMasterPhAnim="0" showMasterSp="1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1937507" name="Google Shape;99;p13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09345270" name="Google Shape;100;p13"/>
          <p:cNvSpPr txBox="1">
            <a:spLocks noGrp="1"/>
          </p:cNvSpPr>
          <p:nvPr>
            <p:ph type="body" idx="1"/>
          </p:nvPr>
        </p:nvSpPr>
        <p:spPr bwMode="auto"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82884278" name="Google Shape;101;p13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10171012" name="Google Shape;102;p13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90136238" name="Google Shape;103;p13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vertical et texte" preserve="0" showMasterPhAnim="0" showMasterSp="1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7449515" name="Google Shape;105;p14"/>
          <p:cNvSpPr txBox="1">
            <a:spLocks noGrp="1"/>
          </p:cNvSpPr>
          <p:nvPr>
            <p:ph type="title"/>
          </p:nvPr>
        </p:nvSpPr>
        <p:spPr bwMode="auto">
          <a:xfrm rot="5400000">
            <a:off x="5052219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68461726" name="Google Shape;106;p14"/>
          <p:cNvSpPr txBox="1">
            <a:spLocks noGrp="1"/>
          </p:cNvSpPr>
          <p:nvPr>
            <p:ph type="body" idx="1"/>
          </p:nvPr>
        </p:nvSpPr>
        <p:spPr bwMode="auto">
          <a:xfrm rot="5400000">
            <a:off x="861219" y="510382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1407947" name="Google Shape;107;p14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30359212" name="Google Shape;108;p14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47439548" name="Google Shape;109;p14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theme" Target="../theme/theme2.xml"/><Relationship Id="rId1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 rotWithShape="1">
          <a:blip r:embed="rId3">
            <a:alphaModFix/>
          </a:blip>
          <a:tile algn="tl" flip="none" sx="65000" sy="65000" tx="0" ty="0"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0538877" name="Google Shape;10;p1"/>
          <p:cNvSpPr/>
          <p:nvPr/>
        </p:nvSpPr>
        <p:spPr bwMode="auto">
          <a:xfrm>
            <a:off x="-9525" y="-7144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chemeClr val="lt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1112006151" name="Google Shape;11;p1"/>
          <p:cNvSpPr/>
          <p:nvPr/>
        </p:nvSpPr>
        <p:spPr bwMode="auto">
          <a:xfrm>
            <a:off x="4381500" y="-7144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chemeClr val="lt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1028971618" name="Google Shape;12;p1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850324298" name="Google Shape;13;p1"/>
          <p:cNvSpPr txBox="1">
            <a:spLocks noGrp="1"/>
          </p:cNvSpPr>
          <p:nvPr>
            <p:ph type="body" idx="1"/>
          </p:nvPr>
        </p:nvSpPr>
        <p:spPr bwMode="auto"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5445" algn="l" rtl="0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sz="2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1pPr>
            <a:lvl2pPr marL="914400" marR="0" lvl="1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2pPr>
            <a:lvl3pPr marL="1371600" marR="0" lvl="2" indent="-321944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3pPr>
            <a:lvl4pPr marL="1828800" marR="0" lvl="3" indent="-3111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6pPr>
            <a:lvl7pPr marL="3200400" marR="0" lvl="6" indent="-309879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8pPr>
            <a:lvl9pPr marL="4114800" marR="0" lvl="8" indent="-3175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sz="1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671881352" name="Google Shape;14;p1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83328553" name="Google Shape;15;p1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982572150" name="Google Shape;16;p1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grpSp>
        <p:nvGrpSpPr>
          <p:cNvPr id="508023448" name="Google Shape;17;p1"/>
          <p:cNvGrpSpPr/>
          <p:nvPr/>
        </p:nvGrpSpPr>
        <p:grpSpPr bwMode="auto"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1"/>
            <p:cNvSpPr/>
            <p:nvPr/>
          </p:nvSpPr>
          <p:spPr bwMode="auto">
            <a:xfrm rot="-164308">
              <a:off x="-19045" y="216550"/>
              <a:ext cx="9163050" cy="649224"/>
            </a:xfrm>
            <a:custGeom>
              <a:avLst/>
              <a:gdLst/>
              <a:ahLst/>
              <a:cxnLst/>
              <a:rect l="l" t="t" r="r" b="b"/>
              <a:pathLst>
                <a:path w="5772" h="1055" fill="norm" stroke="1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09B6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</a:endParaRPr>
            </a:p>
          </p:txBody>
        </p:sp>
        <p:sp>
          <p:nvSpPr>
            <p:cNvPr id="19" name="Google Shape;19;p1"/>
            <p:cNvSpPr/>
            <p:nvPr/>
          </p:nvSpPr>
          <p:spPr bwMode="auto">
            <a:xfrm rot="-164308">
              <a:off x="-14309" y="290003"/>
              <a:ext cx="9175812" cy="530352"/>
            </a:xfrm>
            <a:custGeom>
              <a:avLst/>
              <a:gdLst/>
              <a:ahLst/>
              <a:cxnLst/>
              <a:rect l="l" t="t" r="r" b="b"/>
              <a:pathLst>
                <a:path w="5766" h="854" fill="norm" stroke="1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dt="0" ftr="0" hdr="0" sldNum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 rotWithShape="1">
          <a:blip r:embed="rId10">
            <a:alphaModFix/>
          </a:blip>
          <a:tile algn="tl" flip="none" sx="65000" sy="65000" tx="0" ty="0"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8163054" name="Google Shape;27;p3"/>
          <p:cNvSpPr/>
          <p:nvPr/>
        </p:nvSpPr>
        <p:spPr bwMode="auto">
          <a:xfrm>
            <a:off x="-9525" y="-7144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513326534" name="Google Shape;28;p3"/>
          <p:cNvSpPr/>
          <p:nvPr/>
        </p:nvSpPr>
        <p:spPr bwMode="auto">
          <a:xfrm>
            <a:off x="4381500" y="-7144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</a:endParaRPr>
          </a:p>
        </p:txBody>
      </p:sp>
      <p:sp>
        <p:nvSpPr>
          <p:cNvPr id="1044812596" name="Google Shape;29;p3"/>
          <p:cNvSpPr txBox="1"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1554824015" name="Google Shape;30;p3"/>
          <p:cNvSpPr txBox="1">
            <a:spLocks noGrp="1"/>
          </p:cNvSpPr>
          <p:nvPr>
            <p:ph type="body" idx="1"/>
          </p:nvPr>
        </p:nvSpPr>
        <p:spPr bwMode="auto"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5445" algn="l" rtl="0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sz="2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1pPr>
            <a:lvl2pPr marL="914400" marR="0" lvl="1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2pPr>
            <a:lvl3pPr marL="1371600" marR="0" lvl="2" indent="-321944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3pPr>
            <a:lvl4pPr marL="1828800" marR="0" lvl="3" indent="-3111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6pPr>
            <a:lvl7pPr marL="3200400" marR="0" lvl="6" indent="-309879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8pPr>
            <a:lvl9pPr marL="4114800" marR="0" lvl="8" indent="-3175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789205658" name="Google Shape;31;p3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06046293" name="Google Shape;32;p3"/>
          <p:cNvSpPr txBox="1">
            <a:spLocks noGrp="1"/>
          </p:cNvSpPr>
          <p:nvPr>
            <p:ph type="ftr" idx="11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704364382" name="Google Shape;33;p3"/>
          <p:cNvSpPr txBox="1">
            <a:spLocks noGrp="1"/>
          </p:cNvSpPr>
          <p:nvPr>
            <p:ph type="sldNum" idx="12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rgbClr val="035C75"/>
                </a:solidFill>
                <a:latin typeface="Constantia"/>
                <a:ea typeface="Constantia"/>
                <a:cs typeface="Constant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grpSp>
        <p:nvGrpSpPr>
          <p:cNvPr id="364011798" name="Google Shape;34;p3"/>
          <p:cNvGrpSpPr/>
          <p:nvPr/>
        </p:nvGrpSpPr>
        <p:grpSpPr bwMode="auto"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35" name="Google Shape;35;p3"/>
            <p:cNvSpPr/>
            <p:nvPr/>
          </p:nvSpPr>
          <p:spPr bwMode="auto">
            <a:xfrm rot="-164308">
              <a:off x="-19045" y="216550"/>
              <a:ext cx="9163050" cy="649224"/>
            </a:xfrm>
            <a:custGeom>
              <a:avLst/>
              <a:gdLst/>
              <a:ahLst/>
              <a:cxnLst/>
              <a:rect l="l" t="t" r="r" b="b"/>
              <a:pathLst>
                <a:path w="5772" h="1055" fill="norm" stroke="1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09B6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</a:endParaRPr>
            </a:p>
          </p:txBody>
        </p:sp>
        <p:sp>
          <p:nvSpPr>
            <p:cNvPr id="36" name="Google Shape;36;p3"/>
            <p:cNvSpPr/>
            <p:nvPr/>
          </p:nvSpPr>
          <p:spPr bwMode="auto">
            <a:xfrm rot="-164308">
              <a:off x="-14309" y="290003"/>
              <a:ext cx="9175812" cy="530352"/>
            </a:xfrm>
            <a:custGeom>
              <a:avLst/>
              <a:gdLst/>
              <a:ahLst/>
              <a:cxnLst/>
              <a:rect l="l" t="t" r="r" b="b"/>
              <a:pathLst>
                <a:path w="5766" h="854" fill="norm" stroke="1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dt="0" ftr="0" hdr="0" sldNum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876091880" name="Google Shape;193;g3db5dde5ca3_0_0"/>
          <p:cNvGrpSpPr/>
          <p:nvPr/>
        </p:nvGrpSpPr>
        <p:grpSpPr bwMode="auto">
          <a:xfrm>
            <a:off x="400527" y="1285859"/>
            <a:ext cx="8672065" cy="4746611"/>
            <a:chOff x="400527" y="1643049"/>
            <a:chExt cx="8672065" cy="4746611"/>
          </a:xfrm>
        </p:grpSpPr>
        <p:grpSp>
          <p:nvGrpSpPr>
            <p:cNvPr id="828582160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49593558" name="Google Shape;195;g3db5dde5ca3_0_0"/>
              <p:cNvCxnSpPr/>
              <p:nvPr/>
            </p:nvCxnSpPr>
            <p:spPr bwMode="auto">
              <a:xfrm>
                <a:off x="8532594" y="1860453"/>
                <a:ext cx="540000" cy="1499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305071098" name="Google Shape;196;g3db5dde5ca3_0_0"/>
              <p:cNvCxnSpPr/>
              <p:nvPr/>
            </p:nvCxnSpPr>
            <p:spPr bwMode="auto">
              <a:xfrm rot="5400000">
                <a:off x="8406637" y="2038299"/>
                <a:ext cx="792000" cy="1499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547412225" name="Google Shape;197;g3db5dde5ca3_0_0"/>
            <p:cNvCxnSpPr/>
            <p:nvPr/>
          </p:nvCxnSpPr>
          <p:spPr bwMode="auto">
            <a:xfrm rot="5400000">
              <a:off x="6822636" y="4408911"/>
              <a:ext cx="3960000" cy="1499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38845702" name="Google Shape;198;g3db5dde5ca3_0_0"/>
            <p:cNvCxnSpPr/>
            <p:nvPr/>
          </p:nvCxnSpPr>
          <p:spPr bwMode="auto">
            <a:xfrm rot="10800000">
              <a:off x="400527" y="1860541"/>
              <a:ext cx="8172000" cy="1499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262322996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7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8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1271770556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199" y="2080703"/>
            <a:ext cx="8229600" cy="4491609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7" rIns="91422" bIns="45697" numCol="1" spcCol="0" rtlCol="0" fromWordArt="0" anchor="ctr" anchorCtr="0" forceAA="0" upright="0" compatLnSpc="0">
            <a:normAutofit/>
          </a:bodyPr>
          <a:lstStyle/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latin typeface="Asana"/>
                <a:ea typeface="Asana"/>
                <a:cs typeface="Asana"/>
              </a:rPr>
              <a:t>Previously in ...</a:t>
            </a:r>
            <a:endParaRPr sz="2800"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Que retenir ?</a:t>
            </a:r>
            <a:endParaRPr sz="2800">
              <a:latin typeface="Asana"/>
              <a:cs typeface="Asana"/>
            </a:endParaRPr>
          </a:p>
        </p:txBody>
      </p:sp>
      <p:pic>
        <p:nvPicPr>
          <p:cNvPr id="2034696372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1" y="-23"/>
            <a:ext cx="1143007" cy="1287376"/>
          </a:xfrm>
          <a:prstGeom prst="rect">
            <a:avLst/>
          </a:prstGeom>
          <a:noFill/>
          <a:ln>
            <a:noFill/>
          </a:ln>
        </p:spPr>
      </p:pic>
      <p:sp>
        <p:nvSpPr>
          <p:cNvPr id="653548164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>
                <a:solidFill>
                  <a:schemeClr val="lt2"/>
                </a:solidFill>
                <a:latin typeface="Asana"/>
                <a:ea typeface="Asana"/>
                <a:cs typeface="Asana"/>
              </a:rPr>
              <a:t>Plan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539526110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720037940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234446638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945760382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1713205036" name="Google Shape;197;g3db5dde5ca3_0_0"/>
            <p:cNvCxnSpPr/>
            <p:nvPr/>
          </p:nvCxnSpPr>
          <p:spPr bwMode="auto">
            <a:xfrm rot="5400000">
              <a:off x="6822636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40084439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344402291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8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519517319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199" y="2043713"/>
            <a:ext cx="8229600" cy="4528600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7" rIns="91422" bIns="45697" numCol="1" spcCol="0" rtlCol="0" fromWordArt="0" anchor="ctr" anchorCtr="0" forceAA="0" upright="0" compatLnSpc="0">
            <a:normAutofit/>
          </a:bodyPr>
          <a:lstStyle/>
          <a:p>
            <a:pPr marL="457200" marR="0" lvl="0" indent="-3371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Previously in...</a:t>
            </a:r>
            <a:endParaRPr sz="2600"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doute des frères sur la réception du pardon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La compréhension de Joseph du plan de Dieu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pardon restaure le peuple de l'alliance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pardon, condition pour une Église en mission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>
                <a:solidFill>
                  <a:schemeClr val="tx1"/>
                </a:solidFill>
                <a:latin typeface="Asana"/>
                <a:ea typeface="Asana"/>
                <a:cs typeface="Asana"/>
              </a:rPr>
              <a:t>Que retenir ?</a:t>
            </a:r>
            <a:endParaRPr sz="2600">
              <a:latin typeface="Asana"/>
              <a:cs typeface="Asana"/>
            </a:endParaRPr>
          </a:p>
        </p:txBody>
      </p:sp>
      <p:pic>
        <p:nvPicPr>
          <p:cNvPr id="2135192434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09007943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>
                <a:solidFill>
                  <a:schemeClr val="lt2"/>
                </a:solidFill>
                <a:latin typeface="Asana"/>
                <a:ea typeface="Asana"/>
                <a:cs typeface="Asana"/>
              </a:rPr>
              <a:t>Plan</a:t>
            </a:r>
            <a:endParaRPr sz="1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51384103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090189174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952667668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097686959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1047646496" name="Google Shape;197;g3db5dde5ca3_0_0"/>
            <p:cNvCxnSpPr/>
            <p:nvPr/>
          </p:nvCxnSpPr>
          <p:spPr bwMode="auto">
            <a:xfrm rot="5400000">
              <a:off x="6822635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25625915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35885915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7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1642765320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200" y="2143116"/>
            <a:ext cx="8229600" cy="4429198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8" rIns="91422" bIns="45698" numCol="1" spcCol="0" rtlCol="0" fromWordArt="0" anchor="ctr" anchorCtr="0" forceAA="0" upright="0" compatLnSpc="0">
            <a:normAutofit/>
          </a:bodyPr>
          <a:lstStyle/>
          <a:p>
            <a:pPr marL="120013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000" b="0" i="0" u="sng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Ne pas douter du pardon en Christ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 : 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Il nous arrive encore de vivre comme si Dieu n'avait pas réellement tourné la page.</a:t>
            </a:r>
            <a:endParaRPr lang="fr-FR" sz="2000" b="0" i="0" u="none" strike="noStrike" cap="none" spc="0">
              <a:solidFill>
                <a:schemeClr val="tx1"/>
              </a:solidFill>
              <a:latin typeface="Asana"/>
              <a:ea typeface="Asana"/>
              <a:cs typeface="Asana"/>
            </a:endParaRPr>
          </a:p>
          <a:p>
            <a:pPr marL="120013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endParaRPr sz="20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  <a:p>
            <a:pPr marL="120013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000" b="0" i="0" u="sng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Relire sa vie à la lumière de ce que Dieu fait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 : 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Quand le Seigneur prend la plume, il est parfois nécessaire d'attendre la dernière page pour en comprendre le sens.</a:t>
            </a:r>
            <a:endParaRPr lang="fr-FR" sz="2000" b="0" i="0" u="none" strike="noStrike" cap="none" spc="0">
              <a:solidFill>
                <a:schemeClr val="tx1"/>
              </a:solidFill>
              <a:latin typeface="Asana"/>
              <a:ea typeface="Asana"/>
              <a:cs typeface="Asana"/>
            </a:endParaRPr>
          </a:p>
          <a:p>
            <a:pPr marL="120013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endParaRPr sz="20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  <a:p>
            <a:pPr marL="120013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000" b="0" i="0" u="sng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Être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une famille en mission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 : 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Le Seigneur a voulu que le pardon demandé, reçu et vécu nous permette de demeurer uni.</a:t>
            </a:r>
            <a:endParaRPr sz="20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</p:txBody>
      </p:sp>
      <p:pic>
        <p:nvPicPr>
          <p:cNvPr id="1188452080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780801076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 spc="0">
                <a:solidFill>
                  <a:schemeClr val="lt2"/>
                </a:solidFill>
                <a:latin typeface="Asana"/>
                <a:ea typeface="Asana"/>
                <a:cs typeface="Asana"/>
              </a:rPr>
              <a:t>Que retenir ?</a:t>
            </a:r>
            <a:endParaRPr sz="2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396163241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307143513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1398977641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814946048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1994492993" name="Google Shape;197;g3db5dde5ca3_0_0"/>
            <p:cNvCxnSpPr/>
            <p:nvPr/>
          </p:nvCxnSpPr>
          <p:spPr bwMode="auto">
            <a:xfrm rot="5400000">
              <a:off x="6822636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36672762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363572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8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275687452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199" y="2052960"/>
            <a:ext cx="8229600" cy="4519352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7" rIns="91422" bIns="45697" numCol="1" spcCol="0" rtlCol="0" fromWordArt="0" anchor="ctr" anchorCtr="0" forceAA="0" upright="0" compatLnSpc="0">
            <a:normAutofit/>
          </a:bodyPr>
          <a:lstStyle/>
          <a:p>
            <a:pPr marL="457200" marR="0" lvl="0" indent="-3371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Previously in...</a:t>
            </a:r>
            <a:endParaRPr sz="2800"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Le doute des frères sur la réception du pardon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Que retenir ?</a:t>
            </a:r>
            <a:endParaRPr sz="2800">
              <a:latin typeface="Asana"/>
              <a:cs typeface="Asana"/>
            </a:endParaRPr>
          </a:p>
        </p:txBody>
      </p:sp>
      <p:pic>
        <p:nvPicPr>
          <p:cNvPr id="1809064362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986191813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>
                <a:solidFill>
                  <a:schemeClr val="lt2"/>
                </a:solidFill>
                <a:latin typeface="Asana"/>
                <a:ea typeface="Asana"/>
                <a:cs typeface="Asana"/>
              </a:rPr>
              <a:t>Plan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606085843" name="Google Shape;193;g3db5dde5ca3_0_0"/>
          <p:cNvGrpSpPr/>
          <p:nvPr/>
        </p:nvGrpSpPr>
        <p:grpSpPr bwMode="auto">
          <a:xfrm>
            <a:off x="400527" y="1285859"/>
            <a:ext cx="8672065" cy="4746611"/>
            <a:chOff x="400527" y="1643049"/>
            <a:chExt cx="8672065" cy="4746611"/>
          </a:xfrm>
        </p:grpSpPr>
        <p:grpSp>
          <p:nvGrpSpPr>
            <p:cNvPr id="1582414326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180569781" name="Google Shape;195;g3db5dde5ca3_0_0"/>
              <p:cNvCxnSpPr/>
              <p:nvPr/>
            </p:nvCxnSpPr>
            <p:spPr bwMode="auto">
              <a:xfrm>
                <a:off x="8532594" y="1860453"/>
                <a:ext cx="540000" cy="1499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920334697" name="Google Shape;196;g3db5dde5ca3_0_0"/>
              <p:cNvCxnSpPr/>
              <p:nvPr/>
            </p:nvCxnSpPr>
            <p:spPr bwMode="auto">
              <a:xfrm rot="5400000">
                <a:off x="8406637" y="2038299"/>
                <a:ext cx="792000" cy="1499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614663152" name="Google Shape;197;g3db5dde5ca3_0_0"/>
            <p:cNvCxnSpPr/>
            <p:nvPr/>
          </p:nvCxnSpPr>
          <p:spPr bwMode="auto">
            <a:xfrm rot="5400000">
              <a:off x="6822636" y="4408911"/>
              <a:ext cx="3960000" cy="1499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22156370" name="Google Shape;198;g3db5dde5ca3_0_0"/>
            <p:cNvCxnSpPr/>
            <p:nvPr/>
          </p:nvCxnSpPr>
          <p:spPr bwMode="auto">
            <a:xfrm rot="10800000">
              <a:off x="400527" y="1860541"/>
              <a:ext cx="8172000" cy="1499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35840398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7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7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1256578621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200" y="2143116"/>
            <a:ext cx="8229600" cy="4429199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ctr" anchorCtr="0" forceAA="0" upright="0" compatLnSpc="0">
            <a:normAutofit/>
          </a:bodyPr>
          <a:lstStyle/>
          <a:p>
            <a:pPr marL="120014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Il est parfois plus difficile de recevoir le pardon 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que de le demander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.</a:t>
            </a:r>
            <a:endParaRPr sz="28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</p:txBody>
      </p:sp>
      <p:pic>
        <p:nvPicPr>
          <p:cNvPr id="124515438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1" y="-23"/>
            <a:ext cx="1143007" cy="1287376"/>
          </a:xfrm>
          <a:prstGeom prst="rect">
            <a:avLst/>
          </a:prstGeom>
          <a:noFill/>
          <a:ln>
            <a:noFill/>
          </a:ln>
        </p:spPr>
      </p:pic>
      <p:sp>
        <p:nvSpPr>
          <p:cNvPr id="1770531384" name="Google Shape;202;g3db5dde5ca3_0_0"/>
          <p:cNvSpPr/>
          <p:nvPr/>
        </p:nvSpPr>
        <p:spPr bwMode="auto">
          <a:xfrm>
            <a:off x="457920" y="1604328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4" tIns="41449" rIns="82924" bIns="41449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 spc="0">
                <a:solidFill>
                  <a:schemeClr val="lt2"/>
                </a:solidFill>
                <a:latin typeface="Asana"/>
                <a:ea typeface="Asana"/>
                <a:cs typeface="Asana"/>
              </a:rPr>
              <a:t>Remue-méninges</a:t>
            </a:r>
            <a:endParaRPr sz="2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294850852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113699262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1284444960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781034585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1830321971" name="Google Shape;197;g3db5dde5ca3_0_0"/>
            <p:cNvCxnSpPr/>
            <p:nvPr/>
          </p:nvCxnSpPr>
          <p:spPr bwMode="auto">
            <a:xfrm rot="5400000">
              <a:off x="6822636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95630594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83085864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8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1758358680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199" y="2043713"/>
            <a:ext cx="8229600" cy="4528600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7" rIns="91422" bIns="45697" numCol="1" spcCol="0" rtlCol="0" fromWordArt="0" anchor="ctr" anchorCtr="0" forceAA="0" upright="0" compatLnSpc="0">
            <a:normAutofit/>
          </a:bodyPr>
          <a:lstStyle/>
          <a:p>
            <a:pPr marL="457200" marR="0" lvl="0" indent="-3371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Previously in...</a:t>
            </a:r>
            <a:endParaRPr sz="2800"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doute des frères sur la réception du pardon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La compréhension de Joseph du plan de Dieu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Que retenir ?</a:t>
            </a:r>
            <a:endParaRPr sz="2800">
              <a:latin typeface="Asana"/>
              <a:cs typeface="Asana"/>
            </a:endParaRPr>
          </a:p>
        </p:txBody>
      </p:sp>
      <p:pic>
        <p:nvPicPr>
          <p:cNvPr id="1839120211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479215944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>
                <a:solidFill>
                  <a:schemeClr val="lt2"/>
                </a:solidFill>
                <a:latin typeface="Asana"/>
                <a:ea typeface="Asana"/>
                <a:cs typeface="Asana"/>
              </a:rPr>
              <a:t>Plan</a:t>
            </a:r>
            <a:endParaRPr sz="1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53705387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510708265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349583075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601836473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69339965" name="Google Shape;197;g3db5dde5ca3_0_0"/>
            <p:cNvCxnSpPr/>
            <p:nvPr/>
          </p:nvCxnSpPr>
          <p:spPr bwMode="auto">
            <a:xfrm rot="5400000">
              <a:off x="6822635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19353698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082371057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7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1044341222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200" y="2143116"/>
            <a:ext cx="8229600" cy="4429198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8" rIns="91422" bIns="45698" numCol="1" spcCol="0" rtlCol="0" fromWordArt="0" anchor="ctr" anchorCtr="0" forceAA="0" upright="0" compatLnSpc="0">
            <a:normAutofit/>
          </a:bodyPr>
          <a:lstStyle/>
          <a:p>
            <a:pPr marL="120013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Quand le Seigneur prend la plume, il est parfois nécessaire d'attendre la dernière page pour en comprendre le sens.</a:t>
            </a:r>
            <a:endParaRPr sz="28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</p:txBody>
      </p:sp>
      <p:pic>
        <p:nvPicPr>
          <p:cNvPr id="1307358723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662217599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 spc="0">
                <a:solidFill>
                  <a:schemeClr val="lt2"/>
                </a:solidFill>
                <a:latin typeface="Asana"/>
                <a:ea typeface="Asana"/>
                <a:cs typeface="Asana"/>
              </a:rPr>
              <a:t>Remue-méninges</a:t>
            </a:r>
            <a:endParaRPr sz="2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911964164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669573076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62977032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205831795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816322077" name="Google Shape;197;g3db5dde5ca3_0_0"/>
            <p:cNvCxnSpPr/>
            <p:nvPr/>
          </p:nvCxnSpPr>
          <p:spPr bwMode="auto">
            <a:xfrm rot="5400000">
              <a:off x="6822636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08705086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200746531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8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2024942880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199" y="2043713"/>
            <a:ext cx="8229600" cy="4528600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7" rIns="91422" bIns="45697" numCol="1" spcCol="0" rtlCol="0" fromWordArt="0" anchor="ctr" anchorCtr="0" forceAA="0" upright="0" compatLnSpc="0">
            <a:normAutofit/>
          </a:bodyPr>
          <a:lstStyle/>
          <a:p>
            <a:pPr marL="457200" marR="0" lvl="0" indent="-3371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Previously in...</a:t>
            </a:r>
            <a:endParaRPr sz="2800"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doute des frères sur la réception du pardon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La compréhension de Joseph du plan de Dieu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Le pardon restaure le peuple de l'alliance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...</a:t>
            </a:r>
            <a:endParaRPr sz="28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8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Que retenir ?</a:t>
            </a:r>
            <a:endParaRPr sz="2800">
              <a:latin typeface="Asana"/>
              <a:cs typeface="Asana"/>
            </a:endParaRPr>
          </a:p>
        </p:txBody>
      </p:sp>
      <p:pic>
        <p:nvPicPr>
          <p:cNvPr id="1040149009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05891792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</a:rPr>
              <a:t>Plan</a:t>
            </a:r>
            <a:endParaRPr sz="1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020256837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918428330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377930151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261209629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661934848" name="Google Shape;197;g3db5dde5ca3_0_0"/>
            <p:cNvCxnSpPr/>
            <p:nvPr/>
          </p:nvCxnSpPr>
          <p:spPr bwMode="auto">
            <a:xfrm rot="5400000">
              <a:off x="6822635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78987464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50020364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7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747999270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200" y="2143116"/>
            <a:ext cx="8229600" cy="4429198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8" rIns="91422" bIns="45698" numCol="1" spcCol="0" rtlCol="0" fromWordArt="0" anchor="ctr" anchorCtr="0" forceAA="0" upright="0" compatLnSpc="0">
            <a:normAutofit/>
          </a:bodyPr>
          <a:lstStyle/>
          <a:p>
            <a:pPr marL="120013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Celui qui a été rejeté devient celui par qui Dieu apporte le salut.</a:t>
            </a:r>
            <a:endParaRPr sz="28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</p:txBody>
      </p:sp>
      <p:pic>
        <p:nvPicPr>
          <p:cNvPr id="740673642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773414777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 spc="0">
                <a:solidFill>
                  <a:schemeClr val="lt2"/>
                </a:solidFill>
                <a:latin typeface="Asana"/>
                <a:ea typeface="Asana"/>
                <a:cs typeface="Asana"/>
              </a:rPr>
              <a:t>Remue-méninges</a:t>
            </a:r>
            <a:endParaRPr sz="2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970156424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1569427714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1934247484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762840157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1867556140" name="Google Shape;197;g3db5dde5ca3_0_0"/>
            <p:cNvCxnSpPr/>
            <p:nvPr/>
          </p:nvCxnSpPr>
          <p:spPr bwMode="auto">
            <a:xfrm rot="5400000">
              <a:off x="6822636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59760205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61488107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8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994450613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199" y="2043713"/>
            <a:ext cx="8229600" cy="4528600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7" rIns="91422" bIns="45697" numCol="1" spcCol="0" rtlCol="0" fromWordArt="0" anchor="ctr" anchorCtr="0" forceAA="0" upright="0" compatLnSpc="0">
            <a:normAutofit/>
          </a:bodyPr>
          <a:lstStyle/>
          <a:p>
            <a:pPr marL="457200" marR="0" lvl="0" indent="-3371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Previously in...</a:t>
            </a:r>
            <a:endParaRPr sz="2600"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doute des frères sur la réception du pardon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La compréhension de Joseph du plan de Dieu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Le pardon restaure le peuple de l'alliance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Le pardon, condition pour une Église en mission</a:t>
            </a:r>
            <a:endParaRPr sz="2600">
              <a:solidFill>
                <a:schemeClr val="bg1">
                  <a:lumMod val="50000"/>
                </a:schemeClr>
              </a:solidFill>
              <a:latin typeface="Asana"/>
              <a:cs typeface="Asana"/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Char char="•"/>
              <a:defRPr/>
            </a:pPr>
            <a:r>
              <a:rPr lang="fr-FR" sz="2600">
                <a:solidFill>
                  <a:schemeClr val="bg1">
                    <a:lumMod val="50000"/>
                  </a:schemeClr>
                </a:solidFill>
                <a:latin typeface="Asana"/>
                <a:ea typeface="Asana"/>
                <a:cs typeface="Asana"/>
              </a:rPr>
              <a:t>Que retenir ?</a:t>
            </a:r>
            <a:endParaRPr sz="2600">
              <a:latin typeface="Asana"/>
              <a:cs typeface="Asana"/>
            </a:endParaRPr>
          </a:p>
        </p:txBody>
      </p:sp>
      <p:pic>
        <p:nvPicPr>
          <p:cNvPr id="1356272836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193393214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>
                <a:solidFill>
                  <a:schemeClr val="lt2"/>
                </a:solidFill>
                <a:latin typeface="Asana"/>
                <a:ea typeface="Asana"/>
                <a:cs typeface="Asana"/>
              </a:rPr>
              <a:t>Plan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97902177" name="Google Shape;193;g3db5dde5ca3_0_0"/>
          <p:cNvGrpSpPr/>
          <p:nvPr/>
        </p:nvGrpSpPr>
        <p:grpSpPr bwMode="auto">
          <a:xfrm>
            <a:off x="400527" y="1285858"/>
            <a:ext cx="8672064" cy="4746610"/>
            <a:chOff x="400527" y="1643049"/>
            <a:chExt cx="8672064" cy="4746610"/>
          </a:xfrm>
        </p:grpSpPr>
        <p:grpSp>
          <p:nvGrpSpPr>
            <p:cNvPr id="2125630234" name="Google Shape;194;g3db5dde5ca3_0_0"/>
            <p:cNvGrpSpPr/>
            <p:nvPr/>
          </p:nvGrpSpPr>
          <p:grpSpPr bwMode="auto">
            <a:xfrm>
              <a:off x="8532594" y="1643049"/>
              <a:ext cx="540000" cy="792000"/>
              <a:chOff x="8532594" y="1643049"/>
              <a:chExt cx="540000" cy="792000"/>
            </a:xfrm>
          </p:grpSpPr>
          <p:cxnSp>
            <p:nvCxnSpPr>
              <p:cNvPr id="2078858689" name="Google Shape;195;g3db5dde5ca3_0_0"/>
              <p:cNvCxnSpPr/>
              <p:nvPr/>
            </p:nvCxnSpPr>
            <p:spPr bwMode="auto">
              <a:xfrm>
                <a:off x="8532594" y="1860453"/>
                <a:ext cx="540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474279553" name="Google Shape;196;g3db5dde5ca3_0_0"/>
              <p:cNvCxnSpPr/>
              <p:nvPr/>
            </p:nvCxnSpPr>
            <p:spPr bwMode="auto">
              <a:xfrm rot="5400000">
                <a:off x="8406636" y="2038298"/>
                <a:ext cx="792000" cy="1498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605032374" name="Google Shape;197;g3db5dde5ca3_0_0"/>
            <p:cNvCxnSpPr/>
            <p:nvPr/>
          </p:nvCxnSpPr>
          <p:spPr bwMode="auto">
            <a:xfrm rot="5400000">
              <a:off x="6822635" y="4408911"/>
              <a:ext cx="3960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05227826" name="Google Shape;198;g3db5dde5ca3_0_0"/>
            <p:cNvCxnSpPr/>
            <p:nvPr/>
          </p:nvCxnSpPr>
          <p:spPr bwMode="auto">
            <a:xfrm rot="10800000">
              <a:off x="400527" y="1860540"/>
              <a:ext cx="8172000" cy="149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023777736" name="Google Shape;199;g3db5dde5ca3_0_0"/>
          <p:cNvSpPr txBox="1">
            <a:spLocks noGrp="1"/>
          </p:cNvSpPr>
          <p:nvPr>
            <p:ph type="title"/>
          </p:nvPr>
        </p:nvSpPr>
        <p:spPr bwMode="auto">
          <a:xfrm>
            <a:off x="457200" y="642916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0" tIns="45697" rIns="0" bIns="0" numCol="1" spcCol="0" rtlCol="0" fromWordArt="0" anchor="b" anchorCtr="0" forceAA="0" upright="0" compatLnSpc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/>
            </a:pPr>
            <a:r>
              <a:rPr lang="fr-FR" sz="4800" b="0" i="0" u="none" strike="noStrike" cap="none" spc="0">
                <a:solidFill>
                  <a:schemeClr val="dk2"/>
                </a:solidFill>
                <a:latin typeface="Asana"/>
                <a:ea typeface="Asana"/>
                <a:cs typeface="Asana"/>
              </a:rPr>
              <a:t>Genèse 50 v15-21</a:t>
            </a:r>
            <a:endParaRPr sz="4800">
              <a:latin typeface="Asana"/>
              <a:cs typeface="Asana"/>
            </a:endParaRPr>
          </a:p>
        </p:txBody>
      </p:sp>
      <p:sp>
        <p:nvSpPr>
          <p:cNvPr id="582495205" name="Google Shape;200;g3db5dde5ca3_0_0"/>
          <p:cNvSpPr txBox="1">
            <a:spLocks noGrp="1"/>
          </p:cNvSpPr>
          <p:nvPr>
            <p:ph type="body" idx="1"/>
          </p:nvPr>
        </p:nvSpPr>
        <p:spPr bwMode="auto">
          <a:xfrm flipH="0" flipV="0">
            <a:off x="457200" y="2143116"/>
            <a:ext cx="8229600" cy="4429198"/>
          </a:xfrm>
          <a:prstGeom prst="rect">
            <a:avLst/>
          </a:prstGeom>
          <a:gradFill>
            <a:gsLst>
              <a:gs pos="0">
                <a:srgbClr val="B1EEFE"/>
              </a:gs>
              <a:gs pos="50000">
                <a:srgbClr val="CEF4FE"/>
              </a:gs>
              <a:gs pos="100000">
                <a:schemeClr val="lt1"/>
              </a:gs>
            </a:gsLst>
            <a:lin ang="5400012" scaled="0"/>
          </a:gradFill>
          <a:ln>
            <a:noFill/>
          </a:ln>
        </p:spPr>
        <p:txBody>
          <a:bodyPr spcFirstLastPara="1" vertOverflow="overflow" horzOverflow="overflow" vert="horz" wrap="square" lIns="91422" tIns="45698" rIns="91422" bIns="45698" numCol="1" spcCol="0" rtlCol="0" fromWordArt="0" anchor="ctr" anchorCtr="0" forceAA="0" upright="0" compatLnSpc="0">
            <a:normAutofit/>
          </a:bodyPr>
          <a:lstStyle/>
          <a:p>
            <a:pPr marL="120013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>Le Seigneur a voulu que le pardon demandé, reçu et vécu nous permette de demeurer uni.</a:t>
            </a:r>
            <a:endParaRPr sz="2800" b="0" i="0" u="none" strike="noStrike" cap="none" spc="0">
              <a:solidFill>
                <a:schemeClr val="tx1"/>
              </a:solidFill>
              <a:latin typeface="Asana"/>
              <a:cs typeface="Asana"/>
            </a:endParaRPr>
          </a:p>
        </p:txBody>
      </p:sp>
      <p:pic>
        <p:nvPicPr>
          <p:cNvPr id="1344065655" name="Google Shape;201;g3db5dde5ca3_0_0" descr="E:\Documents\Emilie\Eglise\feebf.png"/>
          <p:cNvPicPr/>
          <p:nvPr/>
        </p:nvPicPr>
        <p:blipFill rotWithShape="1">
          <a:blip r:embed="rId3">
            <a:alphaModFix/>
          </a:blip>
          <a:stretch/>
        </p:blipFill>
        <p:spPr bwMode="auto">
          <a:xfrm>
            <a:off x="-30" y="-22"/>
            <a:ext cx="1143006" cy="1287375"/>
          </a:xfrm>
          <a:prstGeom prst="rect">
            <a:avLst/>
          </a:prstGeom>
          <a:noFill/>
          <a:ln>
            <a:noFill/>
          </a:ln>
        </p:spPr>
      </p:pic>
      <p:sp>
        <p:nvSpPr>
          <p:cNvPr id="2078483994" name="Google Shape;202;g3db5dde5ca3_0_0"/>
          <p:cNvSpPr/>
          <p:nvPr/>
        </p:nvSpPr>
        <p:spPr bwMode="auto">
          <a:xfrm>
            <a:off x="457920" y="1604327"/>
            <a:ext cx="8229600" cy="653832"/>
          </a:xfrm>
          <a:prstGeom prst="flowChartDocument">
            <a:avLst/>
          </a:prstGeom>
          <a:solidFill>
            <a:srgbClr val="0B5394"/>
          </a:solidFill>
          <a:ln w="9525" cap="flat" cmpd="sng">
            <a:solidFill>
              <a:srgbClr val="006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23" tIns="41448" rIns="82923" bIns="41448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/>
            </a:pPr>
            <a:r>
              <a:rPr lang="fr-FR" sz="2400" b="1" i="0" u="none" strike="noStrike" cap="none" spc="0">
                <a:solidFill>
                  <a:schemeClr val="lt2"/>
                </a:solidFill>
                <a:latin typeface="Asana"/>
                <a:ea typeface="Asana"/>
                <a:cs typeface="Asana"/>
              </a:rPr>
              <a:t>Remue-méninges</a:t>
            </a:r>
            <a:endParaRPr sz="2400" b="0" i="0" u="none" strike="noStrike" cap="none">
              <a:solidFill>
                <a:srgbClr val="000000"/>
              </a:solidFill>
              <a:latin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Débit">
  <a:themeElements>
    <a:clrScheme name="Débit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Débit">
  <a:themeElements>
    <a:clrScheme name="Débit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ONLYOFFICE/9.4.0.129</Application>
  <PresentationFormat>On-screen Show (4:3)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Bienvenue</dc:title>
  <dc:creator>delphine et sylvain</dc:creator>
  <cp:lastModifiedBy/>
  <cp:revision>169</cp:revision>
  <dcterms:modified xsi:type="dcterms:W3CDTF">2026-07-11T06:21:34Z</dcterms:modified>
</cp:coreProperties>
</file>